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3" r:id="rId2"/>
    <p:sldId id="270" r:id="rId3"/>
    <p:sldId id="289" r:id="rId4"/>
    <p:sldId id="280" r:id="rId5"/>
    <p:sldId id="278" r:id="rId6"/>
    <p:sldId id="281" r:id="rId7"/>
    <p:sldId id="283" r:id="rId8"/>
    <p:sldId id="282" r:id="rId9"/>
    <p:sldId id="293" r:id="rId10"/>
    <p:sldId id="279" r:id="rId11"/>
    <p:sldId id="286" r:id="rId12"/>
    <p:sldId id="268" r:id="rId13"/>
    <p:sldId id="290" r:id="rId14"/>
    <p:sldId id="285" r:id="rId15"/>
    <p:sldId id="292" r:id="rId16"/>
    <p:sldId id="294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73"/>
            <p14:sldId id="270"/>
            <p14:sldId id="289"/>
            <p14:sldId id="280"/>
            <p14:sldId id="278"/>
            <p14:sldId id="281"/>
            <p14:sldId id="283"/>
            <p14:sldId id="282"/>
            <p14:sldId id="293"/>
            <p14:sldId id="279"/>
            <p14:sldId id="286"/>
            <p14:sldId id="268"/>
            <p14:sldId id="290"/>
            <p14:sldId id="285"/>
            <p14:sldId id="292"/>
            <p14:sldId id="29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8F8F8"/>
    <a:srgbClr val="D24726"/>
    <a:srgbClr val="D2B4A6"/>
    <a:srgbClr val="734F29"/>
    <a:srgbClr val="DD462F"/>
    <a:srgbClr val="AEB785"/>
    <a:srgbClr val="EFD5A2"/>
    <a:srgbClr val="3B3026"/>
    <a:srgbClr val="ECE1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07" autoAdjust="0"/>
    <p:restoredTop sz="94274" autoAdjust="0"/>
  </p:normalViewPr>
  <p:slideViewPr>
    <p:cSldViewPr snapToGrid="0">
      <p:cViewPr varScale="1">
        <p:scale>
          <a:sx n="100" d="100"/>
          <a:sy n="100" d="100"/>
        </p:scale>
        <p:origin x="16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5EBE3-2DF0-984A-AB37-8ADAFA6B590F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0B6A9-0699-FC49-861D-29614A789BDA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Basic Component</a:t>
          </a:r>
        </a:p>
      </dgm:t>
    </dgm:pt>
    <dgm:pt modelId="{3E62BCA8-3211-4F4E-833A-A1D77DD4E443}" type="parTrans" cxnId="{F40C61F1-9749-B240-8E73-33A625D4116C}">
      <dgm:prSet/>
      <dgm:spPr/>
      <dgm:t>
        <a:bodyPr/>
        <a:lstStyle/>
        <a:p>
          <a:endParaRPr lang="en-US"/>
        </a:p>
      </dgm:t>
    </dgm:pt>
    <dgm:pt modelId="{7F2CA484-43AD-3A4C-91B9-CFEB4FAF3C47}" type="sibTrans" cxnId="{F40C61F1-9749-B240-8E73-33A625D4116C}">
      <dgm:prSet/>
      <dgm:spPr/>
      <dgm:t>
        <a:bodyPr/>
        <a:lstStyle/>
        <a:p>
          <a:endParaRPr lang="en-US"/>
        </a:p>
      </dgm:t>
    </dgm:pt>
    <dgm:pt modelId="{DAA193B6-BC4F-F748-8E13-C5B20BE02746}">
      <dgm:prSet phldrT="[Text]"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View</a:t>
          </a:r>
        </a:p>
      </dgm:t>
    </dgm:pt>
    <dgm:pt modelId="{2818C985-2BF1-7343-8B37-DEE8B81D2BF7}" type="parTrans" cxnId="{46CBC2AF-4A97-0D40-BDC0-160F419150C5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F85A02D1-25B4-AF46-AF66-EFDBE62D7AA4}" type="sibTrans" cxnId="{46CBC2AF-4A97-0D40-BDC0-160F419150C5}">
      <dgm:prSet/>
      <dgm:spPr/>
      <dgm:t>
        <a:bodyPr/>
        <a:lstStyle/>
        <a:p>
          <a:endParaRPr lang="en-US"/>
        </a:p>
      </dgm:t>
    </dgm:pt>
    <dgm:pt modelId="{EC863767-01E1-104A-9D34-65EC19F8C64A}">
      <dgm:prSet phldrT="[Text]"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Text</a:t>
          </a:r>
        </a:p>
      </dgm:t>
    </dgm:pt>
    <dgm:pt modelId="{33AD8D45-4D37-2541-92A3-E79D84142975}" type="parTrans" cxnId="{33813B2E-87A7-9E41-B04D-41B9C9F04F44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57A46392-2800-BF4C-B688-87C081654AD4}" type="sibTrans" cxnId="{33813B2E-87A7-9E41-B04D-41B9C9F04F44}">
      <dgm:prSet/>
      <dgm:spPr/>
      <dgm:t>
        <a:bodyPr/>
        <a:lstStyle/>
        <a:p>
          <a:endParaRPr lang="en-US"/>
        </a:p>
      </dgm:t>
    </dgm:pt>
    <dgm:pt modelId="{8CD678BD-155B-F14B-997B-A6E9CC1B6AE5}">
      <dgm:prSet phldrT="[Text]"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0" dirty="0" err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TextInput</a:t>
          </a:r>
          <a:endParaRPr lang="en-US" sz="1600" b="0" dirty="0">
            <a:solidFill>
              <a:schemeClr val="accent6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D6E414-888C-8940-A8D5-486D241B6384}" type="parTrans" cxnId="{8C95D581-E931-F04D-B398-53A803D5DB5E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86332234-09F5-8246-A27D-390AD204D27E}" type="sibTrans" cxnId="{8C95D581-E931-F04D-B398-53A803D5DB5E}">
      <dgm:prSet/>
      <dgm:spPr/>
      <dgm:t>
        <a:bodyPr/>
        <a:lstStyle/>
        <a:p>
          <a:endParaRPr lang="en-US"/>
        </a:p>
      </dgm:t>
    </dgm:pt>
    <dgm:pt modelId="{96FF26F1-246C-D34B-B9DF-A790FADBDE1A}">
      <dgm:prSet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</dgm:t>
    </dgm:pt>
    <dgm:pt modelId="{42C6DD7E-2F42-B642-9A06-8E39D1F25DE9}" type="parTrans" cxnId="{28BD5520-E9F1-8944-BCE4-2E54D1F009DB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6C6F4DFE-21BD-164C-B7A6-1F8FF2D84472}" type="sibTrans" cxnId="{28BD5520-E9F1-8944-BCE4-2E54D1F009DB}">
      <dgm:prSet/>
      <dgm:spPr/>
      <dgm:t>
        <a:bodyPr/>
        <a:lstStyle/>
        <a:p>
          <a:endParaRPr lang="en-US"/>
        </a:p>
      </dgm:t>
    </dgm:pt>
    <dgm:pt modelId="{09ED33D7-3BA9-054B-963A-1E3F656AAFB9}">
      <dgm:prSet custT="1"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sz="1600" b="0" dirty="0" err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ScrollView</a:t>
          </a:r>
          <a:endParaRPr lang="en-US" sz="1600" b="0" dirty="0">
            <a:solidFill>
              <a:schemeClr val="accent6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1E8B58F-E82D-954B-BAB6-CDF85283688C}" type="sibTrans" cxnId="{FF9331B0-E14F-9B4A-84A1-99AA076521E6}">
      <dgm:prSet/>
      <dgm:spPr/>
      <dgm:t>
        <a:bodyPr/>
        <a:lstStyle/>
        <a:p>
          <a:endParaRPr lang="en-US"/>
        </a:p>
      </dgm:t>
    </dgm:pt>
    <dgm:pt modelId="{8555A806-40D3-BB49-A9DD-4939BD7C3EF3}" type="parTrans" cxnId="{FF9331B0-E14F-9B4A-84A1-99AA076521E6}">
      <dgm:prSet/>
      <dgm:spPr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en-US"/>
        </a:p>
      </dgm:t>
    </dgm:pt>
    <dgm:pt modelId="{99C33A97-F804-524D-8A9C-0753CBB041F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dirty="0"/>
            <a:t>User Interface</a:t>
          </a:r>
        </a:p>
      </dgm:t>
    </dgm:pt>
    <dgm:pt modelId="{B7675EF7-9EF2-E544-A6FD-6F692D637AC2}" type="parTrans" cxnId="{0E1F07F8-B440-E741-811F-387F3757D156}">
      <dgm:prSet/>
      <dgm:spPr/>
      <dgm:t>
        <a:bodyPr/>
        <a:lstStyle/>
        <a:p>
          <a:endParaRPr lang="en-US"/>
        </a:p>
      </dgm:t>
    </dgm:pt>
    <dgm:pt modelId="{2A8658E5-E497-9344-9198-0BED7025F83A}" type="sibTrans" cxnId="{0E1F07F8-B440-E741-811F-387F3757D156}">
      <dgm:prSet/>
      <dgm:spPr/>
      <dgm:t>
        <a:bodyPr/>
        <a:lstStyle/>
        <a:p>
          <a:endParaRPr lang="en-US"/>
        </a:p>
      </dgm:t>
    </dgm:pt>
    <dgm:pt modelId="{767B1CFB-A2BD-C64B-93E9-75AF50B7DA57}">
      <dgm:prSet custT="1"/>
      <dgm:spPr/>
      <dgm:t>
        <a:bodyPr/>
        <a:lstStyle/>
        <a:p>
          <a:r>
            <a:rPr lang="en-US" sz="1600" dirty="0">
              <a:solidFill>
                <a:schemeClr val="accent1">
                  <a:lumMod val="75000"/>
                </a:schemeClr>
              </a:solidFill>
            </a:rPr>
            <a:t>Button</a:t>
          </a:r>
        </a:p>
      </dgm:t>
    </dgm:pt>
    <dgm:pt modelId="{3584EAF3-35A2-C64F-B7C4-3B75F508E10D}" type="parTrans" cxnId="{3FD333AE-481E-E04F-B724-D190F18A7AE5}">
      <dgm:prSet/>
      <dgm:spPr/>
      <dgm:t>
        <a:bodyPr/>
        <a:lstStyle/>
        <a:p>
          <a:endParaRPr lang="en-US"/>
        </a:p>
      </dgm:t>
    </dgm:pt>
    <dgm:pt modelId="{891C066F-C3B4-474C-8EBE-160CFE6EDA14}" type="sibTrans" cxnId="{3FD333AE-481E-E04F-B724-D190F18A7AE5}">
      <dgm:prSet/>
      <dgm:spPr/>
      <dgm:t>
        <a:bodyPr/>
        <a:lstStyle/>
        <a:p>
          <a:endParaRPr lang="en-US"/>
        </a:p>
      </dgm:t>
    </dgm:pt>
    <dgm:pt modelId="{24BDB794-CE24-7C42-B856-E7AB3488A551}">
      <dgm:prSet custT="1"/>
      <dgm:spPr/>
      <dgm:t>
        <a:bodyPr/>
        <a:lstStyle/>
        <a:p>
          <a:r>
            <a:rPr lang="en-US" sz="1600" dirty="0">
              <a:solidFill>
                <a:schemeClr val="accent1">
                  <a:lumMod val="75000"/>
                </a:schemeClr>
              </a:solidFill>
            </a:rPr>
            <a:t>Picker</a:t>
          </a:r>
        </a:p>
      </dgm:t>
    </dgm:pt>
    <dgm:pt modelId="{795E304E-7F92-8540-93A0-8195FCE670C3}" type="parTrans" cxnId="{05C8F68C-FA71-954C-BF44-5442B8F79988}">
      <dgm:prSet/>
      <dgm:spPr/>
      <dgm:t>
        <a:bodyPr/>
        <a:lstStyle/>
        <a:p>
          <a:endParaRPr lang="en-US"/>
        </a:p>
      </dgm:t>
    </dgm:pt>
    <dgm:pt modelId="{4188F7C6-3F58-4747-B5E9-D526B0D2E1E3}" type="sibTrans" cxnId="{05C8F68C-FA71-954C-BF44-5442B8F79988}">
      <dgm:prSet/>
      <dgm:spPr/>
      <dgm:t>
        <a:bodyPr/>
        <a:lstStyle/>
        <a:p>
          <a:endParaRPr lang="en-US"/>
        </a:p>
      </dgm:t>
    </dgm:pt>
    <dgm:pt modelId="{5806AAE2-54B6-8542-8F7D-EBAF73313C35}">
      <dgm:prSet custT="1"/>
      <dgm:spPr/>
      <dgm:t>
        <a:bodyPr/>
        <a:lstStyle/>
        <a:p>
          <a:r>
            <a:rPr lang="en-US" sz="1600" dirty="0">
              <a:solidFill>
                <a:schemeClr val="accent1">
                  <a:lumMod val="75000"/>
                </a:schemeClr>
              </a:solidFill>
            </a:rPr>
            <a:t>Switch</a:t>
          </a:r>
        </a:p>
      </dgm:t>
    </dgm:pt>
    <dgm:pt modelId="{66341897-5E02-4249-BC96-B1CF328B0D2A}" type="parTrans" cxnId="{27167DB9-3E9A-B94C-BCE9-5E2FB44145FA}">
      <dgm:prSet/>
      <dgm:spPr/>
      <dgm:t>
        <a:bodyPr/>
        <a:lstStyle/>
        <a:p>
          <a:endParaRPr lang="en-US"/>
        </a:p>
      </dgm:t>
    </dgm:pt>
    <dgm:pt modelId="{4D83B660-442A-F743-BB87-CD281AB3FA89}" type="sibTrans" cxnId="{27167DB9-3E9A-B94C-BCE9-5E2FB44145FA}">
      <dgm:prSet/>
      <dgm:spPr/>
      <dgm:t>
        <a:bodyPr/>
        <a:lstStyle/>
        <a:p>
          <a:endParaRPr lang="en-US"/>
        </a:p>
      </dgm:t>
    </dgm:pt>
    <dgm:pt modelId="{A03DD7A7-745C-A548-9879-6413AAB3E111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sz="2400" dirty="0"/>
            <a:t>List View</a:t>
          </a:r>
        </a:p>
      </dgm:t>
    </dgm:pt>
    <dgm:pt modelId="{A7898168-BA34-C045-8050-A7708ED224AF}" type="parTrans" cxnId="{94AED88B-0E2B-9045-AEEA-B9658FE6B4D8}">
      <dgm:prSet/>
      <dgm:spPr/>
      <dgm:t>
        <a:bodyPr/>
        <a:lstStyle/>
        <a:p>
          <a:endParaRPr lang="en-US"/>
        </a:p>
      </dgm:t>
    </dgm:pt>
    <dgm:pt modelId="{21499487-7B87-614E-9912-EF4C7F7EEBE1}" type="sibTrans" cxnId="{94AED88B-0E2B-9045-AEEA-B9658FE6B4D8}">
      <dgm:prSet/>
      <dgm:spPr/>
      <dgm:t>
        <a:bodyPr/>
        <a:lstStyle/>
        <a:p>
          <a:endParaRPr lang="en-US"/>
        </a:p>
      </dgm:t>
    </dgm:pt>
    <dgm:pt modelId="{AA713F12-6664-4240-B5FC-F6AA0C882A07}">
      <dgm:prSet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</a:rPr>
            <a:t>FlatList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61924AE-4668-3B49-B6CB-B8554E384C74}" type="parTrans" cxnId="{5DD411A2-831E-E640-8311-EC245473E63D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EF59ABA-6A85-3945-BC19-133060B99963}" type="sibTrans" cxnId="{5DD411A2-831E-E640-8311-EC245473E63D}">
      <dgm:prSet/>
      <dgm:spPr/>
      <dgm:t>
        <a:bodyPr/>
        <a:lstStyle/>
        <a:p>
          <a:endParaRPr lang="en-US"/>
        </a:p>
      </dgm:t>
    </dgm:pt>
    <dgm:pt modelId="{0994CBA2-F032-594C-96C1-63D085E12E39}">
      <dgm:prSet custT="1"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sz="1600" dirty="0" err="1">
              <a:solidFill>
                <a:schemeClr val="tx1">
                  <a:lumMod val="75000"/>
                  <a:lumOff val="25000"/>
                </a:schemeClr>
              </a:solidFill>
            </a:rPr>
            <a:t>SectionList</a:t>
          </a:r>
          <a:endParaRPr lang="en-US" sz="16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EE6CCBC-FF59-8A4E-80B9-C916EDCCF08E}" type="parTrans" cxnId="{C18C1B51-05D9-C244-A954-5AE1DB2637FE}">
      <dgm:prSet/>
      <dgm:spPr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066AD98-9657-4B42-A5E8-FE08315EDC20}" type="sibTrans" cxnId="{C18C1B51-05D9-C244-A954-5AE1DB2637FE}">
      <dgm:prSet/>
      <dgm:spPr/>
      <dgm:t>
        <a:bodyPr/>
        <a:lstStyle/>
        <a:p>
          <a:endParaRPr lang="en-US"/>
        </a:p>
      </dgm:t>
    </dgm:pt>
    <dgm:pt modelId="{1A43F8FA-A480-0B49-8BE8-7F2F7AD21A5C}" type="pres">
      <dgm:prSet presAssocID="{5965EBE3-2DF0-984A-AB37-8ADAFA6B590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1D2603D-6052-2A4C-B33D-50801476354F}" type="pres">
      <dgm:prSet presAssocID="{71D0B6A9-0699-FC49-861D-29614A789BDA}" presName="root" presStyleCnt="0"/>
      <dgm:spPr/>
    </dgm:pt>
    <dgm:pt modelId="{4438AA55-C208-B148-B9B7-CA3C24C13D1E}" type="pres">
      <dgm:prSet presAssocID="{71D0B6A9-0699-FC49-861D-29614A789BDA}" presName="rootComposite" presStyleCnt="0"/>
      <dgm:spPr/>
    </dgm:pt>
    <dgm:pt modelId="{EAB8A7C9-BA1F-3840-8892-6F52353179F4}" type="pres">
      <dgm:prSet presAssocID="{71D0B6A9-0699-FC49-861D-29614A789BDA}" presName="rootText" presStyleLbl="node1" presStyleIdx="0" presStyleCnt="3" custScaleY="64961"/>
      <dgm:spPr/>
    </dgm:pt>
    <dgm:pt modelId="{1AA0D7C3-DDC6-F44C-A3EA-0DFFB87E4215}" type="pres">
      <dgm:prSet presAssocID="{71D0B6A9-0699-FC49-861D-29614A789BDA}" presName="rootConnector" presStyleLbl="node1" presStyleIdx="0" presStyleCnt="3"/>
      <dgm:spPr/>
    </dgm:pt>
    <dgm:pt modelId="{2AA9C4C5-FFED-AD4C-BDE1-67CD62E15CE4}" type="pres">
      <dgm:prSet presAssocID="{71D0B6A9-0699-FC49-861D-29614A789BDA}" presName="childShape" presStyleCnt="0"/>
      <dgm:spPr/>
    </dgm:pt>
    <dgm:pt modelId="{FFE1F7B0-1331-9742-92C1-FE4F1BB5E9F4}" type="pres">
      <dgm:prSet presAssocID="{2818C985-2BF1-7343-8B37-DEE8B81D2BF7}" presName="Name13" presStyleLbl="parChTrans1D2" presStyleIdx="0" presStyleCnt="10"/>
      <dgm:spPr/>
    </dgm:pt>
    <dgm:pt modelId="{45503B81-44EA-8646-B119-AEC9AB350317}" type="pres">
      <dgm:prSet presAssocID="{DAA193B6-BC4F-F748-8E13-C5B20BE02746}" presName="childText" presStyleLbl="bgAcc1" presStyleIdx="0" presStyleCnt="10" custScaleX="90910" custScaleY="40497">
        <dgm:presLayoutVars>
          <dgm:bulletEnabled val="1"/>
        </dgm:presLayoutVars>
      </dgm:prSet>
      <dgm:spPr/>
    </dgm:pt>
    <dgm:pt modelId="{8B4C6845-C37D-AE4D-91C1-B17280FB379D}" type="pres">
      <dgm:prSet presAssocID="{33AD8D45-4D37-2541-92A3-E79D84142975}" presName="Name13" presStyleLbl="parChTrans1D2" presStyleIdx="1" presStyleCnt="10"/>
      <dgm:spPr/>
    </dgm:pt>
    <dgm:pt modelId="{42E11C00-5316-B248-BEAB-8DCBE43841B6}" type="pres">
      <dgm:prSet presAssocID="{EC863767-01E1-104A-9D34-65EC19F8C64A}" presName="childText" presStyleLbl="bgAcc1" presStyleIdx="1" presStyleCnt="10" custScaleX="90910" custScaleY="40497">
        <dgm:presLayoutVars>
          <dgm:bulletEnabled val="1"/>
        </dgm:presLayoutVars>
      </dgm:prSet>
      <dgm:spPr/>
    </dgm:pt>
    <dgm:pt modelId="{56CFAE12-B8F7-2A4F-A46E-047CBBAB98F5}" type="pres">
      <dgm:prSet presAssocID="{E2D6E414-888C-8940-A8D5-486D241B6384}" presName="Name13" presStyleLbl="parChTrans1D2" presStyleIdx="2" presStyleCnt="10"/>
      <dgm:spPr/>
    </dgm:pt>
    <dgm:pt modelId="{19FCA9E3-7417-2A4A-ABCC-F2C4C5DFE58C}" type="pres">
      <dgm:prSet presAssocID="{8CD678BD-155B-F14B-997B-A6E9CC1B6AE5}" presName="childText" presStyleLbl="bgAcc1" presStyleIdx="2" presStyleCnt="10" custScaleX="90910" custScaleY="40497">
        <dgm:presLayoutVars>
          <dgm:bulletEnabled val="1"/>
        </dgm:presLayoutVars>
      </dgm:prSet>
      <dgm:spPr/>
    </dgm:pt>
    <dgm:pt modelId="{5F4A2CE2-E500-514D-8A8D-EECFAD7021FB}" type="pres">
      <dgm:prSet presAssocID="{42C6DD7E-2F42-B642-9A06-8E39D1F25DE9}" presName="Name13" presStyleLbl="parChTrans1D2" presStyleIdx="3" presStyleCnt="10"/>
      <dgm:spPr/>
    </dgm:pt>
    <dgm:pt modelId="{EF62CA0E-1326-2048-A2F9-59AC0DFAB0FB}" type="pres">
      <dgm:prSet presAssocID="{96FF26F1-246C-D34B-B9DF-A790FADBDE1A}" presName="childText" presStyleLbl="bgAcc1" presStyleIdx="3" presStyleCnt="10" custScaleX="90910" custScaleY="40497">
        <dgm:presLayoutVars>
          <dgm:bulletEnabled val="1"/>
        </dgm:presLayoutVars>
      </dgm:prSet>
      <dgm:spPr/>
    </dgm:pt>
    <dgm:pt modelId="{EA54D102-74C9-F149-AC99-450F1CD4F71E}" type="pres">
      <dgm:prSet presAssocID="{8555A806-40D3-BB49-A9DD-4939BD7C3EF3}" presName="Name13" presStyleLbl="parChTrans1D2" presStyleIdx="4" presStyleCnt="10"/>
      <dgm:spPr/>
    </dgm:pt>
    <dgm:pt modelId="{B48216A5-EC9D-9042-ACF6-BD553F7A00C1}" type="pres">
      <dgm:prSet presAssocID="{09ED33D7-3BA9-054B-963A-1E3F656AAFB9}" presName="childText" presStyleLbl="bgAcc1" presStyleIdx="4" presStyleCnt="10" custScaleX="90910" custScaleY="40497">
        <dgm:presLayoutVars>
          <dgm:bulletEnabled val="1"/>
        </dgm:presLayoutVars>
      </dgm:prSet>
      <dgm:spPr/>
    </dgm:pt>
    <dgm:pt modelId="{A75C5472-E175-0643-96D7-B9DFEE2CAF13}" type="pres">
      <dgm:prSet presAssocID="{99C33A97-F804-524D-8A9C-0753CBB041F8}" presName="root" presStyleCnt="0"/>
      <dgm:spPr/>
    </dgm:pt>
    <dgm:pt modelId="{8E4F9838-AAFE-194B-83FB-1FCB7B48BA8A}" type="pres">
      <dgm:prSet presAssocID="{99C33A97-F804-524D-8A9C-0753CBB041F8}" presName="rootComposite" presStyleCnt="0"/>
      <dgm:spPr/>
    </dgm:pt>
    <dgm:pt modelId="{97DF7F4A-B10D-D644-9607-7DCCD5441E22}" type="pres">
      <dgm:prSet presAssocID="{99C33A97-F804-524D-8A9C-0753CBB041F8}" presName="rootText" presStyleLbl="node1" presStyleIdx="1" presStyleCnt="3" custScaleY="65341"/>
      <dgm:spPr/>
    </dgm:pt>
    <dgm:pt modelId="{D4467B05-B0C0-C244-93FF-1E8659D49E1B}" type="pres">
      <dgm:prSet presAssocID="{99C33A97-F804-524D-8A9C-0753CBB041F8}" presName="rootConnector" presStyleLbl="node1" presStyleIdx="1" presStyleCnt="3"/>
      <dgm:spPr/>
    </dgm:pt>
    <dgm:pt modelId="{911D635E-4699-124C-9DE9-0658E00A1E27}" type="pres">
      <dgm:prSet presAssocID="{99C33A97-F804-524D-8A9C-0753CBB041F8}" presName="childShape" presStyleCnt="0"/>
      <dgm:spPr/>
    </dgm:pt>
    <dgm:pt modelId="{F3FDABA8-7D82-EF4A-9703-51DA2CB3A292}" type="pres">
      <dgm:prSet presAssocID="{3584EAF3-35A2-C64F-B7C4-3B75F508E10D}" presName="Name13" presStyleLbl="parChTrans1D2" presStyleIdx="5" presStyleCnt="10"/>
      <dgm:spPr/>
    </dgm:pt>
    <dgm:pt modelId="{83A87765-26FF-B048-A0BE-A5C126622A05}" type="pres">
      <dgm:prSet presAssocID="{767B1CFB-A2BD-C64B-93E9-75AF50B7DA57}" presName="childText" presStyleLbl="bgAcc1" presStyleIdx="5" presStyleCnt="10" custScaleY="39215">
        <dgm:presLayoutVars>
          <dgm:bulletEnabled val="1"/>
        </dgm:presLayoutVars>
      </dgm:prSet>
      <dgm:spPr/>
    </dgm:pt>
    <dgm:pt modelId="{BA7E1354-C3A3-814A-953B-28829D7388F6}" type="pres">
      <dgm:prSet presAssocID="{795E304E-7F92-8540-93A0-8195FCE670C3}" presName="Name13" presStyleLbl="parChTrans1D2" presStyleIdx="6" presStyleCnt="10"/>
      <dgm:spPr/>
    </dgm:pt>
    <dgm:pt modelId="{1C094B28-6097-634A-BA29-EE4D93E0C765}" type="pres">
      <dgm:prSet presAssocID="{24BDB794-CE24-7C42-B856-E7AB3488A551}" presName="childText" presStyleLbl="bgAcc1" presStyleIdx="6" presStyleCnt="10" custScaleY="39215">
        <dgm:presLayoutVars>
          <dgm:bulletEnabled val="1"/>
        </dgm:presLayoutVars>
      </dgm:prSet>
      <dgm:spPr/>
    </dgm:pt>
    <dgm:pt modelId="{6D1A0426-390B-FD44-81E0-41D4413F41EF}" type="pres">
      <dgm:prSet presAssocID="{66341897-5E02-4249-BC96-B1CF328B0D2A}" presName="Name13" presStyleLbl="parChTrans1D2" presStyleIdx="7" presStyleCnt="10"/>
      <dgm:spPr/>
    </dgm:pt>
    <dgm:pt modelId="{D5DE493E-869E-1047-8D0C-0EC4C0EE03E9}" type="pres">
      <dgm:prSet presAssocID="{5806AAE2-54B6-8542-8F7D-EBAF73313C35}" presName="childText" presStyleLbl="bgAcc1" presStyleIdx="7" presStyleCnt="10" custScaleY="39215">
        <dgm:presLayoutVars>
          <dgm:bulletEnabled val="1"/>
        </dgm:presLayoutVars>
      </dgm:prSet>
      <dgm:spPr/>
    </dgm:pt>
    <dgm:pt modelId="{77C84C27-4AB3-FA4B-BFDA-7D668370CE25}" type="pres">
      <dgm:prSet presAssocID="{A03DD7A7-745C-A548-9879-6413AAB3E111}" presName="root" presStyleCnt="0"/>
      <dgm:spPr/>
    </dgm:pt>
    <dgm:pt modelId="{406B6E51-AE49-AF44-8CDA-2DD11D20FCE6}" type="pres">
      <dgm:prSet presAssocID="{A03DD7A7-745C-A548-9879-6413AAB3E111}" presName="rootComposite" presStyleCnt="0"/>
      <dgm:spPr/>
    </dgm:pt>
    <dgm:pt modelId="{F48640AF-8DE8-7348-9A30-50243110D661}" type="pres">
      <dgm:prSet presAssocID="{A03DD7A7-745C-A548-9879-6413AAB3E111}" presName="rootText" presStyleLbl="node1" presStyleIdx="2" presStyleCnt="3" custScaleY="65341"/>
      <dgm:spPr/>
    </dgm:pt>
    <dgm:pt modelId="{5FCDA4CD-7E70-524E-BCB5-DD96DC00DF21}" type="pres">
      <dgm:prSet presAssocID="{A03DD7A7-745C-A548-9879-6413AAB3E111}" presName="rootConnector" presStyleLbl="node1" presStyleIdx="2" presStyleCnt="3"/>
      <dgm:spPr/>
    </dgm:pt>
    <dgm:pt modelId="{36866189-AAFA-0341-8A75-839C0F2385C2}" type="pres">
      <dgm:prSet presAssocID="{A03DD7A7-745C-A548-9879-6413AAB3E111}" presName="childShape" presStyleCnt="0"/>
      <dgm:spPr/>
    </dgm:pt>
    <dgm:pt modelId="{2CB6D444-0529-8B45-BD4A-82F756287966}" type="pres">
      <dgm:prSet presAssocID="{561924AE-4668-3B49-B6CB-B8554E384C74}" presName="Name13" presStyleLbl="parChTrans1D2" presStyleIdx="8" presStyleCnt="10"/>
      <dgm:spPr/>
    </dgm:pt>
    <dgm:pt modelId="{E48601D0-A7CC-994F-8A19-B24178F7DA98}" type="pres">
      <dgm:prSet presAssocID="{AA713F12-6664-4240-B5FC-F6AA0C882A07}" presName="childText" presStyleLbl="bgAcc1" presStyleIdx="8" presStyleCnt="10" custScaleY="39215">
        <dgm:presLayoutVars>
          <dgm:bulletEnabled val="1"/>
        </dgm:presLayoutVars>
      </dgm:prSet>
      <dgm:spPr/>
    </dgm:pt>
    <dgm:pt modelId="{5C8A57AF-8940-284F-8830-E33697FFF46F}" type="pres">
      <dgm:prSet presAssocID="{8EE6CCBC-FF59-8A4E-80B9-C916EDCCF08E}" presName="Name13" presStyleLbl="parChTrans1D2" presStyleIdx="9" presStyleCnt="10"/>
      <dgm:spPr/>
    </dgm:pt>
    <dgm:pt modelId="{2D55796E-160D-CF44-ADAC-9A01094BB75E}" type="pres">
      <dgm:prSet presAssocID="{0994CBA2-F032-594C-96C1-63D085E12E39}" presName="childText" presStyleLbl="bgAcc1" presStyleIdx="9" presStyleCnt="10" custScaleY="39215">
        <dgm:presLayoutVars>
          <dgm:bulletEnabled val="1"/>
        </dgm:presLayoutVars>
      </dgm:prSet>
      <dgm:spPr/>
    </dgm:pt>
  </dgm:ptLst>
  <dgm:cxnLst>
    <dgm:cxn modelId="{EABFF206-48E3-A449-A204-77960220F280}" type="presOf" srcId="{E2D6E414-888C-8940-A8D5-486D241B6384}" destId="{56CFAE12-B8F7-2A4F-A46E-047CBBAB98F5}" srcOrd="0" destOrd="0" presId="urn:microsoft.com/office/officeart/2005/8/layout/hierarchy3"/>
    <dgm:cxn modelId="{5215B309-9990-3140-A8DE-A73FD86D0D5E}" type="presOf" srcId="{42C6DD7E-2F42-B642-9A06-8E39D1F25DE9}" destId="{5F4A2CE2-E500-514D-8A8D-EECFAD7021FB}" srcOrd="0" destOrd="0" presId="urn:microsoft.com/office/officeart/2005/8/layout/hierarchy3"/>
    <dgm:cxn modelId="{444B891C-5ACA-B44F-9122-773E0096DD99}" type="presOf" srcId="{3584EAF3-35A2-C64F-B7C4-3B75F508E10D}" destId="{F3FDABA8-7D82-EF4A-9703-51DA2CB3A292}" srcOrd="0" destOrd="0" presId="urn:microsoft.com/office/officeart/2005/8/layout/hierarchy3"/>
    <dgm:cxn modelId="{28BD5520-E9F1-8944-BCE4-2E54D1F009DB}" srcId="{71D0B6A9-0699-FC49-861D-29614A789BDA}" destId="{96FF26F1-246C-D34B-B9DF-A790FADBDE1A}" srcOrd="3" destOrd="0" parTransId="{42C6DD7E-2F42-B642-9A06-8E39D1F25DE9}" sibTransId="{6C6F4DFE-21BD-164C-B7A6-1F8FF2D84472}"/>
    <dgm:cxn modelId="{4B9F7D27-AFEF-A74C-9F61-09BA24819891}" type="presOf" srcId="{8EE6CCBC-FF59-8A4E-80B9-C916EDCCF08E}" destId="{5C8A57AF-8940-284F-8830-E33697FFF46F}" srcOrd="0" destOrd="0" presId="urn:microsoft.com/office/officeart/2005/8/layout/hierarchy3"/>
    <dgm:cxn modelId="{33813B2E-87A7-9E41-B04D-41B9C9F04F44}" srcId="{71D0B6A9-0699-FC49-861D-29614A789BDA}" destId="{EC863767-01E1-104A-9D34-65EC19F8C64A}" srcOrd="1" destOrd="0" parTransId="{33AD8D45-4D37-2541-92A3-E79D84142975}" sibTransId="{57A46392-2800-BF4C-B688-87C081654AD4}"/>
    <dgm:cxn modelId="{5E867B40-BEE8-C441-B13E-41CF2458BA51}" type="presOf" srcId="{09ED33D7-3BA9-054B-963A-1E3F656AAFB9}" destId="{B48216A5-EC9D-9042-ACF6-BD553F7A00C1}" srcOrd="0" destOrd="0" presId="urn:microsoft.com/office/officeart/2005/8/layout/hierarchy3"/>
    <dgm:cxn modelId="{294F704C-7542-C548-B22A-2A303F18B8C7}" type="presOf" srcId="{71D0B6A9-0699-FC49-861D-29614A789BDA}" destId="{1AA0D7C3-DDC6-F44C-A3EA-0DFFB87E4215}" srcOrd="1" destOrd="0" presId="urn:microsoft.com/office/officeart/2005/8/layout/hierarchy3"/>
    <dgm:cxn modelId="{C18C1B51-05D9-C244-A954-5AE1DB2637FE}" srcId="{A03DD7A7-745C-A548-9879-6413AAB3E111}" destId="{0994CBA2-F032-594C-96C1-63D085E12E39}" srcOrd="1" destOrd="0" parTransId="{8EE6CCBC-FF59-8A4E-80B9-C916EDCCF08E}" sibTransId="{2066AD98-9657-4B42-A5E8-FE08315EDC20}"/>
    <dgm:cxn modelId="{84CAB05B-111D-E549-AEC3-9BC55CA14FFE}" type="presOf" srcId="{24BDB794-CE24-7C42-B856-E7AB3488A551}" destId="{1C094B28-6097-634A-BA29-EE4D93E0C765}" srcOrd="0" destOrd="0" presId="urn:microsoft.com/office/officeart/2005/8/layout/hierarchy3"/>
    <dgm:cxn modelId="{660A6E5C-6D05-A442-B3E4-362F38A3C42B}" type="presOf" srcId="{8CD678BD-155B-F14B-997B-A6E9CC1B6AE5}" destId="{19FCA9E3-7417-2A4A-ABCC-F2C4C5DFE58C}" srcOrd="0" destOrd="0" presId="urn:microsoft.com/office/officeart/2005/8/layout/hierarchy3"/>
    <dgm:cxn modelId="{CABE715E-057F-D84A-80A0-346D60A7DEB9}" type="presOf" srcId="{99C33A97-F804-524D-8A9C-0753CBB041F8}" destId="{97DF7F4A-B10D-D644-9607-7DCCD5441E22}" srcOrd="0" destOrd="0" presId="urn:microsoft.com/office/officeart/2005/8/layout/hierarchy3"/>
    <dgm:cxn modelId="{6642BF71-1EB0-AC4E-A511-06888CB6AB1D}" type="presOf" srcId="{795E304E-7F92-8540-93A0-8195FCE670C3}" destId="{BA7E1354-C3A3-814A-953B-28829D7388F6}" srcOrd="0" destOrd="0" presId="urn:microsoft.com/office/officeart/2005/8/layout/hierarchy3"/>
    <dgm:cxn modelId="{8C95D581-E931-F04D-B398-53A803D5DB5E}" srcId="{71D0B6A9-0699-FC49-861D-29614A789BDA}" destId="{8CD678BD-155B-F14B-997B-A6E9CC1B6AE5}" srcOrd="2" destOrd="0" parTransId="{E2D6E414-888C-8940-A8D5-486D241B6384}" sibTransId="{86332234-09F5-8246-A27D-390AD204D27E}"/>
    <dgm:cxn modelId="{432FD288-EC8A-8A40-B666-BBB35540076C}" type="presOf" srcId="{A03DD7A7-745C-A548-9879-6413AAB3E111}" destId="{F48640AF-8DE8-7348-9A30-50243110D661}" srcOrd="0" destOrd="0" presId="urn:microsoft.com/office/officeart/2005/8/layout/hierarchy3"/>
    <dgm:cxn modelId="{94AED88B-0E2B-9045-AEEA-B9658FE6B4D8}" srcId="{5965EBE3-2DF0-984A-AB37-8ADAFA6B590F}" destId="{A03DD7A7-745C-A548-9879-6413AAB3E111}" srcOrd="2" destOrd="0" parTransId="{A7898168-BA34-C045-8050-A7708ED224AF}" sibTransId="{21499487-7B87-614E-9912-EF4C7F7EEBE1}"/>
    <dgm:cxn modelId="{05C8F68C-FA71-954C-BF44-5442B8F79988}" srcId="{99C33A97-F804-524D-8A9C-0753CBB041F8}" destId="{24BDB794-CE24-7C42-B856-E7AB3488A551}" srcOrd="1" destOrd="0" parTransId="{795E304E-7F92-8540-93A0-8195FCE670C3}" sibTransId="{4188F7C6-3F58-4747-B5E9-D526B0D2E1E3}"/>
    <dgm:cxn modelId="{F1D77A8F-B792-CD46-A983-B71F83893DFE}" type="presOf" srcId="{66341897-5E02-4249-BC96-B1CF328B0D2A}" destId="{6D1A0426-390B-FD44-81E0-41D4413F41EF}" srcOrd="0" destOrd="0" presId="urn:microsoft.com/office/officeart/2005/8/layout/hierarchy3"/>
    <dgm:cxn modelId="{89F8AB94-6A82-F44A-A338-3E7B1097251C}" type="presOf" srcId="{5965EBE3-2DF0-984A-AB37-8ADAFA6B590F}" destId="{1A43F8FA-A480-0B49-8BE8-7F2F7AD21A5C}" srcOrd="0" destOrd="0" presId="urn:microsoft.com/office/officeart/2005/8/layout/hierarchy3"/>
    <dgm:cxn modelId="{E3FCE598-CD41-9043-B8A8-5DBA25F57BA4}" type="presOf" srcId="{96FF26F1-246C-D34B-B9DF-A790FADBDE1A}" destId="{EF62CA0E-1326-2048-A2F9-59AC0DFAB0FB}" srcOrd="0" destOrd="0" presId="urn:microsoft.com/office/officeart/2005/8/layout/hierarchy3"/>
    <dgm:cxn modelId="{5DD411A2-831E-E640-8311-EC245473E63D}" srcId="{A03DD7A7-745C-A548-9879-6413AAB3E111}" destId="{AA713F12-6664-4240-B5FC-F6AA0C882A07}" srcOrd="0" destOrd="0" parTransId="{561924AE-4668-3B49-B6CB-B8554E384C74}" sibTransId="{AEF59ABA-6A85-3945-BC19-133060B99963}"/>
    <dgm:cxn modelId="{828F86A5-5855-7B40-8428-40821214A93F}" type="presOf" srcId="{33AD8D45-4D37-2541-92A3-E79D84142975}" destId="{8B4C6845-C37D-AE4D-91C1-B17280FB379D}" srcOrd="0" destOrd="0" presId="urn:microsoft.com/office/officeart/2005/8/layout/hierarchy3"/>
    <dgm:cxn modelId="{6B1737AA-68BC-A54B-8263-D9D3423B3B6F}" type="presOf" srcId="{767B1CFB-A2BD-C64B-93E9-75AF50B7DA57}" destId="{83A87765-26FF-B048-A0BE-A5C126622A05}" srcOrd="0" destOrd="0" presId="urn:microsoft.com/office/officeart/2005/8/layout/hierarchy3"/>
    <dgm:cxn modelId="{3FD333AE-481E-E04F-B724-D190F18A7AE5}" srcId="{99C33A97-F804-524D-8A9C-0753CBB041F8}" destId="{767B1CFB-A2BD-C64B-93E9-75AF50B7DA57}" srcOrd="0" destOrd="0" parTransId="{3584EAF3-35A2-C64F-B7C4-3B75F508E10D}" sibTransId="{891C066F-C3B4-474C-8EBE-160CFE6EDA14}"/>
    <dgm:cxn modelId="{D9EE9DAF-D6B8-C442-AD5B-B1B2495A1239}" type="presOf" srcId="{8555A806-40D3-BB49-A9DD-4939BD7C3EF3}" destId="{EA54D102-74C9-F149-AC99-450F1CD4F71E}" srcOrd="0" destOrd="0" presId="urn:microsoft.com/office/officeart/2005/8/layout/hierarchy3"/>
    <dgm:cxn modelId="{46CBC2AF-4A97-0D40-BDC0-160F419150C5}" srcId="{71D0B6A9-0699-FC49-861D-29614A789BDA}" destId="{DAA193B6-BC4F-F748-8E13-C5B20BE02746}" srcOrd="0" destOrd="0" parTransId="{2818C985-2BF1-7343-8B37-DEE8B81D2BF7}" sibTransId="{F85A02D1-25B4-AF46-AF66-EFDBE62D7AA4}"/>
    <dgm:cxn modelId="{FF9331B0-E14F-9B4A-84A1-99AA076521E6}" srcId="{71D0B6A9-0699-FC49-861D-29614A789BDA}" destId="{09ED33D7-3BA9-054B-963A-1E3F656AAFB9}" srcOrd="4" destOrd="0" parTransId="{8555A806-40D3-BB49-A9DD-4939BD7C3EF3}" sibTransId="{F1E8B58F-E82D-954B-BAB6-CDF85283688C}"/>
    <dgm:cxn modelId="{EA83A4B7-B0A6-414B-A6BD-A692A42AE231}" type="presOf" srcId="{A03DD7A7-745C-A548-9879-6413AAB3E111}" destId="{5FCDA4CD-7E70-524E-BCB5-DD96DC00DF21}" srcOrd="1" destOrd="0" presId="urn:microsoft.com/office/officeart/2005/8/layout/hierarchy3"/>
    <dgm:cxn modelId="{27167DB9-3E9A-B94C-BCE9-5E2FB44145FA}" srcId="{99C33A97-F804-524D-8A9C-0753CBB041F8}" destId="{5806AAE2-54B6-8542-8F7D-EBAF73313C35}" srcOrd="2" destOrd="0" parTransId="{66341897-5E02-4249-BC96-B1CF328B0D2A}" sibTransId="{4D83B660-442A-F743-BB87-CD281AB3FA89}"/>
    <dgm:cxn modelId="{668FCBB9-8760-3F48-AD77-F1702EAC0AF0}" type="presOf" srcId="{2818C985-2BF1-7343-8B37-DEE8B81D2BF7}" destId="{FFE1F7B0-1331-9742-92C1-FE4F1BB5E9F4}" srcOrd="0" destOrd="0" presId="urn:microsoft.com/office/officeart/2005/8/layout/hierarchy3"/>
    <dgm:cxn modelId="{3DA801CA-AE7B-5346-838A-40E5CD5FDDE5}" type="presOf" srcId="{AA713F12-6664-4240-B5FC-F6AA0C882A07}" destId="{E48601D0-A7CC-994F-8A19-B24178F7DA98}" srcOrd="0" destOrd="0" presId="urn:microsoft.com/office/officeart/2005/8/layout/hierarchy3"/>
    <dgm:cxn modelId="{B36E5CD0-F96D-0544-9983-AB703A88C4A8}" type="presOf" srcId="{99C33A97-F804-524D-8A9C-0753CBB041F8}" destId="{D4467B05-B0C0-C244-93FF-1E8659D49E1B}" srcOrd="1" destOrd="0" presId="urn:microsoft.com/office/officeart/2005/8/layout/hierarchy3"/>
    <dgm:cxn modelId="{1C704DD1-5C69-7F49-9213-E732BBB657E7}" type="presOf" srcId="{EC863767-01E1-104A-9D34-65EC19F8C64A}" destId="{42E11C00-5316-B248-BEAB-8DCBE43841B6}" srcOrd="0" destOrd="0" presId="urn:microsoft.com/office/officeart/2005/8/layout/hierarchy3"/>
    <dgm:cxn modelId="{BD5EB5D9-AFCA-054C-8A81-09E774ED7B59}" type="presOf" srcId="{561924AE-4668-3B49-B6CB-B8554E384C74}" destId="{2CB6D444-0529-8B45-BD4A-82F756287966}" srcOrd="0" destOrd="0" presId="urn:microsoft.com/office/officeart/2005/8/layout/hierarchy3"/>
    <dgm:cxn modelId="{AD9764DF-6897-D846-B625-17C63CD5D5BF}" type="presOf" srcId="{0994CBA2-F032-594C-96C1-63D085E12E39}" destId="{2D55796E-160D-CF44-ADAC-9A01094BB75E}" srcOrd="0" destOrd="0" presId="urn:microsoft.com/office/officeart/2005/8/layout/hierarchy3"/>
    <dgm:cxn modelId="{F286E0E7-2EDD-0D49-AB69-B2EDEEEDAE2E}" type="presOf" srcId="{71D0B6A9-0699-FC49-861D-29614A789BDA}" destId="{EAB8A7C9-BA1F-3840-8892-6F52353179F4}" srcOrd="0" destOrd="0" presId="urn:microsoft.com/office/officeart/2005/8/layout/hierarchy3"/>
    <dgm:cxn modelId="{F40C61F1-9749-B240-8E73-33A625D4116C}" srcId="{5965EBE3-2DF0-984A-AB37-8ADAFA6B590F}" destId="{71D0B6A9-0699-FC49-861D-29614A789BDA}" srcOrd="0" destOrd="0" parTransId="{3E62BCA8-3211-4F4E-833A-A1D77DD4E443}" sibTransId="{7F2CA484-43AD-3A4C-91B9-CFEB4FAF3C47}"/>
    <dgm:cxn modelId="{0E1F07F8-B440-E741-811F-387F3757D156}" srcId="{5965EBE3-2DF0-984A-AB37-8ADAFA6B590F}" destId="{99C33A97-F804-524D-8A9C-0753CBB041F8}" srcOrd="1" destOrd="0" parTransId="{B7675EF7-9EF2-E544-A6FD-6F692D637AC2}" sibTransId="{2A8658E5-E497-9344-9198-0BED7025F83A}"/>
    <dgm:cxn modelId="{CEB61BF9-4C85-204D-AB6F-286BEBF98B76}" type="presOf" srcId="{5806AAE2-54B6-8542-8F7D-EBAF73313C35}" destId="{D5DE493E-869E-1047-8D0C-0EC4C0EE03E9}" srcOrd="0" destOrd="0" presId="urn:microsoft.com/office/officeart/2005/8/layout/hierarchy3"/>
    <dgm:cxn modelId="{ECBCE5FA-B88E-C24A-AF73-7D3A405AB5EE}" type="presOf" srcId="{DAA193B6-BC4F-F748-8E13-C5B20BE02746}" destId="{45503B81-44EA-8646-B119-AEC9AB350317}" srcOrd="0" destOrd="0" presId="urn:microsoft.com/office/officeart/2005/8/layout/hierarchy3"/>
    <dgm:cxn modelId="{C3F5571D-7BE2-B042-8BEB-DCFACBDCC0D4}" type="presParOf" srcId="{1A43F8FA-A480-0B49-8BE8-7F2F7AD21A5C}" destId="{A1D2603D-6052-2A4C-B33D-50801476354F}" srcOrd="0" destOrd="0" presId="urn:microsoft.com/office/officeart/2005/8/layout/hierarchy3"/>
    <dgm:cxn modelId="{7D5A1301-AA46-144D-9AB7-38A8ABBB040D}" type="presParOf" srcId="{A1D2603D-6052-2A4C-B33D-50801476354F}" destId="{4438AA55-C208-B148-B9B7-CA3C24C13D1E}" srcOrd="0" destOrd="0" presId="urn:microsoft.com/office/officeart/2005/8/layout/hierarchy3"/>
    <dgm:cxn modelId="{B2C2C303-82C0-FF47-85E7-833FE4FA310B}" type="presParOf" srcId="{4438AA55-C208-B148-B9B7-CA3C24C13D1E}" destId="{EAB8A7C9-BA1F-3840-8892-6F52353179F4}" srcOrd="0" destOrd="0" presId="urn:microsoft.com/office/officeart/2005/8/layout/hierarchy3"/>
    <dgm:cxn modelId="{6241EF28-F64A-7F4D-9F23-7A7CCD3AC563}" type="presParOf" srcId="{4438AA55-C208-B148-B9B7-CA3C24C13D1E}" destId="{1AA0D7C3-DDC6-F44C-A3EA-0DFFB87E4215}" srcOrd="1" destOrd="0" presId="urn:microsoft.com/office/officeart/2005/8/layout/hierarchy3"/>
    <dgm:cxn modelId="{1BB5144D-9994-3749-8318-6D8D92D80D10}" type="presParOf" srcId="{A1D2603D-6052-2A4C-B33D-50801476354F}" destId="{2AA9C4C5-FFED-AD4C-BDE1-67CD62E15CE4}" srcOrd="1" destOrd="0" presId="urn:microsoft.com/office/officeart/2005/8/layout/hierarchy3"/>
    <dgm:cxn modelId="{C4605AE6-995D-624B-8E7B-ECF5E835DE54}" type="presParOf" srcId="{2AA9C4C5-FFED-AD4C-BDE1-67CD62E15CE4}" destId="{FFE1F7B0-1331-9742-92C1-FE4F1BB5E9F4}" srcOrd="0" destOrd="0" presId="urn:microsoft.com/office/officeart/2005/8/layout/hierarchy3"/>
    <dgm:cxn modelId="{1E6804BC-65A6-794C-9642-3996CCAC59C1}" type="presParOf" srcId="{2AA9C4C5-FFED-AD4C-BDE1-67CD62E15CE4}" destId="{45503B81-44EA-8646-B119-AEC9AB350317}" srcOrd="1" destOrd="0" presId="urn:microsoft.com/office/officeart/2005/8/layout/hierarchy3"/>
    <dgm:cxn modelId="{61F55D18-4555-FF48-91F0-FE8277874898}" type="presParOf" srcId="{2AA9C4C5-FFED-AD4C-BDE1-67CD62E15CE4}" destId="{8B4C6845-C37D-AE4D-91C1-B17280FB379D}" srcOrd="2" destOrd="0" presId="urn:microsoft.com/office/officeart/2005/8/layout/hierarchy3"/>
    <dgm:cxn modelId="{7408FF3D-CE86-6140-B95B-834789AFF95C}" type="presParOf" srcId="{2AA9C4C5-FFED-AD4C-BDE1-67CD62E15CE4}" destId="{42E11C00-5316-B248-BEAB-8DCBE43841B6}" srcOrd="3" destOrd="0" presId="urn:microsoft.com/office/officeart/2005/8/layout/hierarchy3"/>
    <dgm:cxn modelId="{D299DB4C-1219-A344-8D47-B5E8A37E34D0}" type="presParOf" srcId="{2AA9C4C5-FFED-AD4C-BDE1-67CD62E15CE4}" destId="{56CFAE12-B8F7-2A4F-A46E-047CBBAB98F5}" srcOrd="4" destOrd="0" presId="urn:microsoft.com/office/officeart/2005/8/layout/hierarchy3"/>
    <dgm:cxn modelId="{67FDDDCC-6042-2748-9080-EDD4E54E3EA2}" type="presParOf" srcId="{2AA9C4C5-FFED-AD4C-BDE1-67CD62E15CE4}" destId="{19FCA9E3-7417-2A4A-ABCC-F2C4C5DFE58C}" srcOrd="5" destOrd="0" presId="urn:microsoft.com/office/officeart/2005/8/layout/hierarchy3"/>
    <dgm:cxn modelId="{65912EE4-DD05-4C47-82E5-99D434E235DA}" type="presParOf" srcId="{2AA9C4C5-FFED-AD4C-BDE1-67CD62E15CE4}" destId="{5F4A2CE2-E500-514D-8A8D-EECFAD7021FB}" srcOrd="6" destOrd="0" presId="urn:microsoft.com/office/officeart/2005/8/layout/hierarchy3"/>
    <dgm:cxn modelId="{FABBA132-02BD-BD47-BE4C-CDA1415C92C2}" type="presParOf" srcId="{2AA9C4C5-FFED-AD4C-BDE1-67CD62E15CE4}" destId="{EF62CA0E-1326-2048-A2F9-59AC0DFAB0FB}" srcOrd="7" destOrd="0" presId="urn:microsoft.com/office/officeart/2005/8/layout/hierarchy3"/>
    <dgm:cxn modelId="{C026D3F4-EC15-3641-9D69-2CB57F1A70E6}" type="presParOf" srcId="{2AA9C4C5-FFED-AD4C-BDE1-67CD62E15CE4}" destId="{EA54D102-74C9-F149-AC99-450F1CD4F71E}" srcOrd="8" destOrd="0" presId="urn:microsoft.com/office/officeart/2005/8/layout/hierarchy3"/>
    <dgm:cxn modelId="{06D4F4CF-863C-B84E-B090-6A1E92B9FE0E}" type="presParOf" srcId="{2AA9C4C5-FFED-AD4C-BDE1-67CD62E15CE4}" destId="{B48216A5-EC9D-9042-ACF6-BD553F7A00C1}" srcOrd="9" destOrd="0" presId="urn:microsoft.com/office/officeart/2005/8/layout/hierarchy3"/>
    <dgm:cxn modelId="{B850C790-A49F-1549-8C33-8D5C723543BB}" type="presParOf" srcId="{1A43F8FA-A480-0B49-8BE8-7F2F7AD21A5C}" destId="{A75C5472-E175-0643-96D7-B9DFEE2CAF13}" srcOrd="1" destOrd="0" presId="urn:microsoft.com/office/officeart/2005/8/layout/hierarchy3"/>
    <dgm:cxn modelId="{4924B034-27FB-0E4E-BBBA-69C008C0C8E5}" type="presParOf" srcId="{A75C5472-E175-0643-96D7-B9DFEE2CAF13}" destId="{8E4F9838-AAFE-194B-83FB-1FCB7B48BA8A}" srcOrd="0" destOrd="0" presId="urn:microsoft.com/office/officeart/2005/8/layout/hierarchy3"/>
    <dgm:cxn modelId="{FDB46309-CC5A-CF47-A2A9-246309BF73B6}" type="presParOf" srcId="{8E4F9838-AAFE-194B-83FB-1FCB7B48BA8A}" destId="{97DF7F4A-B10D-D644-9607-7DCCD5441E22}" srcOrd="0" destOrd="0" presId="urn:microsoft.com/office/officeart/2005/8/layout/hierarchy3"/>
    <dgm:cxn modelId="{16FDC160-E69A-A54D-B71B-91C98ACFA78C}" type="presParOf" srcId="{8E4F9838-AAFE-194B-83FB-1FCB7B48BA8A}" destId="{D4467B05-B0C0-C244-93FF-1E8659D49E1B}" srcOrd="1" destOrd="0" presId="urn:microsoft.com/office/officeart/2005/8/layout/hierarchy3"/>
    <dgm:cxn modelId="{BEB19143-01E8-E544-AA0C-BE6D0699E033}" type="presParOf" srcId="{A75C5472-E175-0643-96D7-B9DFEE2CAF13}" destId="{911D635E-4699-124C-9DE9-0658E00A1E27}" srcOrd="1" destOrd="0" presId="urn:microsoft.com/office/officeart/2005/8/layout/hierarchy3"/>
    <dgm:cxn modelId="{BE846461-EBD2-6247-881D-20F2A154E23E}" type="presParOf" srcId="{911D635E-4699-124C-9DE9-0658E00A1E27}" destId="{F3FDABA8-7D82-EF4A-9703-51DA2CB3A292}" srcOrd="0" destOrd="0" presId="urn:microsoft.com/office/officeart/2005/8/layout/hierarchy3"/>
    <dgm:cxn modelId="{6F55E04D-4D16-4E4D-BE6B-A903EDA001A7}" type="presParOf" srcId="{911D635E-4699-124C-9DE9-0658E00A1E27}" destId="{83A87765-26FF-B048-A0BE-A5C126622A05}" srcOrd="1" destOrd="0" presId="urn:microsoft.com/office/officeart/2005/8/layout/hierarchy3"/>
    <dgm:cxn modelId="{ACC4AE04-B8D4-7C4F-9C01-FB8D6341760A}" type="presParOf" srcId="{911D635E-4699-124C-9DE9-0658E00A1E27}" destId="{BA7E1354-C3A3-814A-953B-28829D7388F6}" srcOrd="2" destOrd="0" presId="urn:microsoft.com/office/officeart/2005/8/layout/hierarchy3"/>
    <dgm:cxn modelId="{B3711B1A-4738-3349-9B43-782A48856352}" type="presParOf" srcId="{911D635E-4699-124C-9DE9-0658E00A1E27}" destId="{1C094B28-6097-634A-BA29-EE4D93E0C765}" srcOrd="3" destOrd="0" presId="urn:microsoft.com/office/officeart/2005/8/layout/hierarchy3"/>
    <dgm:cxn modelId="{15803FA2-64A7-0B48-86CD-C561FE409559}" type="presParOf" srcId="{911D635E-4699-124C-9DE9-0658E00A1E27}" destId="{6D1A0426-390B-FD44-81E0-41D4413F41EF}" srcOrd="4" destOrd="0" presId="urn:microsoft.com/office/officeart/2005/8/layout/hierarchy3"/>
    <dgm:cxn modelId="{9AF6FF6B-2DB7-2D4E-976B-892AA02DE62E}" type="presParOf" srcId="{911D635E-4699-124C-9DE9-0658E00A1E27}" destId="{D5DE493E-869E-1047-8D0C-0EC4C0EE03E9}" srcOrd="5" destOrd="0" presId="urn:microsoft.com/office/officeart/2005/8/layout/hierarchy3"/>
    <dgm:cxn modelId="{53E7F3C4-DBD0-4A40-880D-36BE81EE465D}" type="presParOf" srcId="{1A43F8FA-A480-0B49-8BE8-7F2F7AD21A5C}" destId="{77C84C27-4AB3-FA4B-BFDA-7D668370CE25}" srcOrd="2" destOrd="0" presId="urn:microsoft.com/office/officeart/2005/8/layout/hierarchy3"/>
    <dgm:cxn modelId="{2B72782E-798B-F149-B13D-CE2BC4B6664A}" type="presParOf" srcId="{77C84C27-4AB3-FA4B-BFDA-7D668370CE25}" destId="{406B6E51-AE49-AF44-8CDA-2DD11D20FCE6}" srcOrd="0" destOrd="0" presId="urn:microsoft.com/office/officeart/2005/8/layout/hierarchy3"/>
    <dgm:cxn modelId="{63A749EF-1B4A-BF48-923F-EB97D6371FCC}" type="presParOf" srcId="{406B6E51-AE49-AF44-8CDA-2DD11D20FCE6}" destId="{F48640AF-8DE8-7348-9A30-50243110D661}" srcOrd="0" destOrd="0" presId="urn:microsoft.com/office/officeart/2005/8/layout/hierarchy3"/>
    <dgm:cxn modelId="{4974027C-7ECA-9445-8392-22C929A9D8C4}" type="presParOf" srcId="{406B6E51-AE49-AF44-8CDA-2DD11D20FCE6}" destId="{5FCDA4CD-7E70-524E-BCB5-DD96DC00DF21}" srcOrd="1" destOrd="0" presId="urn:microsoft.com/office/officeart/2005/8/layout/hierarchy3"/>
    <dgm:cxn modelId="{717881FC-E024-F04F-BA29-B8C9BA4D9EA3}" type="presParOf" srcId="{77C84C27-4AB3-FA4B-BFDA-7D668370CE25}" destId="{36866189-AAFA-0341-8A75-839C0F2385C2}" srcOrd="1" destOrd="0" presId="urn:microsoft.com/office/officeart/2005/8/layout/hierarchy3"/>
    <dgm:cxn modelId="{EC2F3383-0FDC-EE4F-AF27-B66F03BA0617}" type="presParOf" srcId="{36866189-AAFA-0341-8A75-839C0F2385C2}" destId="{2CB6D444-0529-8B45-BD4A-82F756287966}" srcOrd="0" destOrd="0" presId="urn:microsoft.com/office/officeart/2005/8/layout/hierarchy3"/>
    <dgm:cxn modelId="{CA05096D-C23E-384F-B27A-7FF8005EDBDC}" type="presParOf" srcId="{36866189-AAFA-0341-8A75-839C0F2385C2}" destId="{E48601D0-A7CC-994F-8A19-B24178F7DA98}" srcOrd="1" destOrd="0" presId="urn:microsoft.com/office/officeart/2005/8/layout/hierarchy3"/>
    <dgm:cxn modelId="{C816CEA1-A864-514C-B77C-EFA42D179976}" type="presParOf" srcId="{36866189-AAFA-0341-8A75-839C0F2385C2}" destId="{5C8A57AF-8940-284F-8830-E33697FFF46F}" srcOrd="2" destOrd="0" presId="urn:microsoft.com/office/officeart/2005/8/layout/hierarchy3"/>
    <dgm:cxn modelId="{245D8395-E8EB-6440-B525-A43F2034DAF4}" type="presParOf" srcId="{36866189-AAFA-0341-8A75-839C0F2385C2}" destId="{2D55796E-160D-CF44-ADAC-9A01094BB75E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8A7C9-BA1F-3840-8892-6F52353179F4}">
      <dsp:nvSpPr>
        <dsp:cNvPr id="0" name=""/>
        <dsp:cNvSpPr/>
      </dsp:nvSpPr>
      <dsp:spPr>
        <a:xfrm>
          <a:off x="992" y="270315"/>
          <a:ext cx="2321718" cy="754105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Basic Component</a:t>
          </a:r>
        </a:p>
      </dsp:txBody>
      <dsp:txXfrm>
        <a:off x="23079" y="292402"/>
        <a:ext cx="2277544" cy="709931"/>
      </dsp:txXfrm>
    </dsp:sp>
    <dsp:sp modelId="{FFE1F7B0-1331-9742-92C1-FE4F1BB5E9F4}">
      <dsp:nvSpPr>
        <dsp:cNvPr id="0" name=""/>
        <dsp:cNvSpPr/>
      </dsp:nvSpPr>
      <dsp:spPr>
        <a:xfrm>
          <a:off x="233164" y="1024421"/>
          <a:ext cx="232171" cy="525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5271"/>
              </a:lnTo>
              <a:lnTo>
                <a:pt x="232171" y="525271"/>
              </a:lnTo>
            </a:path>
          </a:pathLst>
        </a:custGeom>
        <a:noFill/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503B81-44EA-8646-B119-AEC9AB350317}">
      <dsp:nvSpPr>
        <dsp:cNvPr id="0" name=""/>
        <dsp:cNvSpPr/>
      </dsp:nvSpPr>
      <dsp:spPr>
        <a:xfrm>
          <a:off x="465335" y="1314636"/>
          <a:ext cx="1688539" cy="47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View</a:t>
          </a:r>
        </a:p>
      </dsp:txBody>
      <dsp:txXfrm>
        <a:off x="479104" y="1328405"/>
        <a:ext cx="1661001" cy="442575"/>
      </dsp:txXfrm>
    </dsp:sp>
    <dsp:sp modelId="{8B4C6845-C37D-AE4D-91C1-B17280FB379D}">
      <dsp:nvSpPr>
        <dsp:cNvPr id="0" name=""/>
        <dsp:cNvSpPr/>
      </dsp:nvSpPr>
      <dsp:spPr>
        <a:xfrm>
          <a:off x="233164" y="1024421"/>
          <a:ext cx="232171" cy="12855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599"/>
              </a:lnTo>
              <a:lnTo>
                <a:pt x="232171" y="1285599"/>
              </a:lnTo>
            </a:path>
          </a:pathLst>
        </a:custGeom>
        <a:noFill/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11C00-5316-B248-BEAB-8DCBE43841B6}">
      <dsp:nvSpPr>
        <dsp:cNvPr id="0" name=""/>
        <dsp:cNvSpPr/>
      </dsp:nvSpPr>
      <dsp:spPr>
        <a:xfrm>
          <a:off x="465335" y="2074964"/>
          <a:ext cx="1688539" cy="47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Text</a:t>
          </a:r>
        </a:p>
      </dsp:txBody>
      <dsp:txXfrm>
        <a:off x="479104" y="2088733"/>
        <a:ext cx="1661001" cy="442575"/>
      </dsp:txXfrm>
    </dsp:sp>
    <dsp:sp modelId="{56CFAE12-B8F7-2A4F-A46E-047CBBAB98F5}">
      <dsp:nvSpPr>
        <dsp:cNvPr id="0" name=""/>
        <dsp:cNvSpPr/>
      </dsp:nvSpPr>
      <dsp:spPr>
        <a:xfrm>
          <a:off x="233164" y="1024421"/>
          <a:ext cx="232171" cy="204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45927"/>
              </a:lnTo>
              <a:lnTo>
                <a:pt x="232171" y="2045927"/>
              </a:lnTo>
            </a:path>
          </a:pathLst>
        </a:custGeom>
        <a:noFill/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CA9E3-7417-2A4A-ABCC-F2C4C5DFE58C}">
      <dsp:nvSpPr>
        <dsp:cNvPr id="0" name=""/>
        <dsp:cNvSpPr/>
      </dsp:nvSpPr>
      <dsp:spPr>
        <a:xfrm>
          <a:off x="465335" y="2835292"/>
          <a:ext cx="1688539" cy="47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TextInput</a:t>
          </a:r>
          <a:endParaRPr lang="en-US" sz="1600" b="0" kern="1200" dirty="0">
            <a:solidFill>
              <a:schemeClr val="accent6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9104" y="2849061"/>
        <a:ext cx="1661001" cy="442575"/>
      </dsp:txXfrm>
    </dsp:sp>
    <dsp:sp modelId="{5F4A2CE2-E500-514D-8A8D-EECFAD7021FB}">
      <dsp:nvSpPr>
        <dsp:cNvPr id="0" name=""/>
        <dsp:cNvSpPr/>
      </dsp:nvSpPr>
      <dsp:spPr>
        <a:xfrm>
          <a:off x="233164" y="1024421"/>
          <a:ext cx="232171" cy="28062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06255"/>
              </a:lnTo>
              <a:lnTo>
                <a:pt x="232171" y="2806255"/>
              </a:lnTo>
            </a:path>
          </a:pathLst>
        </a:custGeom>
        <a:noFill/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2CA0E-1326-2048-A2F9-59AC0DFAB0FB}">
      <dsp:nvSpPr>
        <dsp:cNvPr id="0" name=""/>
        <dsp:cNvSpPr/>
      </dsp:nvSpPr>
      <dsp:spPr>
        <a:xfrm>
          <a:off x="465335" y="3595620"/>
          <a:ext cx="1688539" cy="47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</dsp:txBody>
      <dsp:txXfrm>
        <a:off x="479104" y="3609389"/>
        <a:ext cx="1661001" cy="442575"/>
      </dsp:txXfrm>
    </dsp:sp>
    <dsp:sp modelId="{EA54D102-74C9-F149-AC99-450F1CD4F71E}">
      <dsp:nvSpPr>
        <dsp:cNvPr id="0" name=""/>
        <dsp:cNvSpPr/>
      </dsp:nvSpPr>
      <dsp:spPr>
        <a:xfrm>
          <a:off x="233164" y="1024421"/>
          <a:ext cx="232171" cy="35665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6583"/>
              </a:lnTo>
              <a:lnTo>
                <a:pt x="232171" y="3566583"/>
              </a:lnTo>
            </a:path>
          </a:pathLst>
        </a:custGeom>
        <a:noFill/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16A5-EC9D-9042-ACF6-BD553F7A00C1}">
      <dsp:nvSpPr>
        <dsp:cNvPr id="0" name=""/>
        <dsp:cNvSpPr/>
      </dsp:nvSpPr>
      <dsp:spPr>
        <a:xfrm>
          <a:off x="465335" y="4355948"/>
          <a:ext cx="1688539" cy="4701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 err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ScrollView</a:t>
          </a:r>
          <a:endParaRPr lang="en-US" sz="1600" b="0" kern="1200" dirty="0">
            <a:solidFill>
              <a:schemeClr val="accent6">
                <a:lumMod val="7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9104" y="4369717"/>
        <a:ext cx="1661001" cy="442575"/>
      </dsp:txXfrm>
    </dsp:sp>
    <dsp:sp modelId="{97DF7F4A-B10D-D644-9607-7DCCD5441E22}">
      <dsp:nvSpPr>
        <dsp:cNvPr id="0" name=""/>
        <dsp:cNvSpPr/>
      </dsp:nvSpPr>
      <dsp:spPr>
        <a:xfrm>
          <a:off x="2903140" y="270315"/>
          <a:ext cx="2321718" cy="75851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Interface</a:t>
          </a:r>
        </a:p>
      </dsp:txBody>
      <dsp:txXfrm>
        <a:off x="2925356" y="292531"/>
        <a:ext cx="2277286" cy="714085"/>
      </dsp:txXfrm>
    </dsp:sp>
    <dsp:sp modelId="{F3FDABA8-7D82-EF4A-9703-51DA2CB3A292}">
      <dsp:nvSpPr>
        <dsp:cNvPr id="0" name=""/>
        <dsp:cNvSpPr/>
      </dsp:nvSpPr>
      <dsp:spPr>
        <a:xfrm>
          <a:off x="3135312" y="1028833"/>
          <a:ext cx="232171" cy="51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830"/>
              </a:lnTo>
              <a:lnTo>
                <a:pt x="232171" y="5178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87765-26FF-B048-A0BE-A5C126622A05}">
      <dsp:nvSpPr>
        <dsp:cNvPr id="0" name=""/>
        <dsp:cNvSpPr/>
      </dsp:nvSpPr>
      <dsp:spPr>
        <a:xfrm>
          <a:off x="3367484" y="1319047"/>
          <a:ext cx="1857374" cy="4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</a:rPr>
            <a:t>Button</a:t>
          </a:r>
        </a:p>
      </dsp:txBody>
      <dsp:txXfrm>
        <a:off x="3380817" y="1332380"/>
        <a:ext cx="1830708" cy="428565"/>
      </dsp:txXfrm>
    </dsp:sp>
    <dsp:sp modelId="{BA7E1354-C3A3-814A-953B-28829D7388F6}">
      <dsp:nvSpPr>
        <dsp:cNvPr id="0" name=""/>
        <dsp:cNvSpPr/>
      </dsp:nvSpPr>
      <dsp:spPr>
        <a:xfrm>
          <a:off x="3135312" y="1028833"/>
          <a:ext cx="232171" cy="1263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276"/>
              </a:lnTo>
              <a:lnTo>
                <a:pt x="232171" y="126327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094B28-6097-634A-BA29-EE4D93E0C765}">
      <dsp:nvSpPr>
        <dsp:cNvPr id="0" name=""/>
        <dsp:cNvSpPr/>
      </dsp:nvSpPr>
      <dsp:spPr>
        <a:xfrm>
          <a:off x="3367484" y="2064493"/>
          <a:ext cx="1857374" cy="4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</a:rPr>
            <a:t>Picker</a:t>
          </a:r>
        </a:p>
      </dsp:txBody>
      <dsp:txXfrm>
        <a:off x="3380817" y="2077826"/>
        <a:ext cx="1830708" cy="428565"/>
      </dsp:txXfrm>
    </dsp:sp>
    <dsp:sp modelId="{6D1A0426-390B-FD44-81E0-41D4413F41EF}">
      <dsp:nvSpPr>
        <dsp:cNvPr id="0" name=""/>
        <dsp:cNvSpPr/>
      </dsp:nvSpPr>
      <dsp:spPr>
        <a:xfrm>
          <a:off x="3135312" y="1028833"/>
          <a:ext cx="232171" cy="20087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8722"/>
              </a:lnTo>
              <a:lnTo>
                <a:pt x="232171" y="20087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E493E-869E-1047-8D0C-0EC4C0EE03E9}">
      <dsp:nvSpPr>
        <dsp:cNvPr id="0" name=""/>
        <dsp:cNvSpPr/>
      </dsp:nvSpPr>
      <dsp:spPr>
        <a:xfrm>
          <a:off x="3367484" y="2809939"/>
          <a:ext cx="1857374" cy="4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</a:rPr>
            <a:t>Switch</a:t>
          </a:r>
        </a:p>
      </dsp:txBody>
      <dsp:txXfrm>
        <a:off x="3380817" y="2823272"/>
        <a:ext cx="1830708" cy="428565"/>
      </dsp:txXfrm>
    </dsp:sp>
    <dsp:sp modelId="{F48640AF-8DE8-7348-9A30-50243110D661}">
      <dsp:nvSpPr>
        <dsp:cNvPr id="0" name=""/>
        <dsp:cNvSpPr/>
      </dsp:nvSpPr>
      <dsp:spPr>
        <a:xfrm>
          <a:off x="5805289" y="270315"/>
          <a:ext cx="2321718" cy="758517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List View</a:t>
          </a:r>
        </a:p>
      </dsp:txBody>
      <dsp:txXfrm>
        <a:off x="5827505" y="292531"/>
        <a:ext cx="2277286" cy="714085"/>
      </dsp:txXfrm>
    </dsp:sp>
    <dsp:sp modelId="{2CB6D444-0529-8B45-BD4A-82F756287966}">
      <dsp:nvSpPr>
        <dsp:cNvPr id="0" name=""/>
        <dsp:cNvSpPr/>
      </dsp:nvSpPr>
      <dsp:spPr>
        <a:xfrm>
          <a:off x="6037460" y="1028833"/>
          <a:ext cx="232171" cy="517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17830"/>
              </a:lnTo>
              <a:lnTo>
                <a:pt x="232171" y="517830"/>
              </a:lnTo>
            </a:path>
          </a:pathLst>
        </a:custGeom>
        <a:noFill/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601D0-A7CC-994F-8A19-B24178F7DA98}">
      <dsp:nvSpPr>
        <dsp:cNvPr id="0" name=""/>
        <dsp:cNvSpPr/>
      </dsp:nvSpPr>
      <dsp:spPr>
        <a:xfrm>
          <a:off x="6269632" y="1319047"/>
          <a:ext cx="1857374" cy="4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FlatList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82965" y="1332380"/>
        <a:ext cx="1830708" cy="428565"/>
      </dsp:txXfrm>
    </dsp:sp>
    <dsp:sp modelId="{5C8A57AF-8940-284F-8830-E33697FFF46F}">
      <dsp:nvSpPr>
        <dsp:cNvPr id="0" name=""/>
        <dsp:cNvSpPr/>
      </dsp:nvSpPr>
      <dsp:spPr>
        <a:xfrm>
          <a:off x="6037460" y="1028833"/>
          <a:ext cx="232171" cy="12632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63276"/>
              </a:lnTo>
              <a:lnTo>
                <a:pt x="232171" y="1263276"/>
              </a:lnTo>
            </a:path>
          </a:pathLst>
        </a:custGeom>
        <a:noFill/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55796E-160D-CF44-ADAC-9A01094BB75E}">
      <dsp:nvSpPr>
        <dsp:cNvPr id="0" name=""/>
        <dsp:cNvSpPr/>
      </dsp:nvSpPr>
      <dsp:spPr>
        <a:xfrm>
          <a:off x="6269632" y="2064493"/>
          <a:ext cx="1857374" cy="45523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SectionList</a:t>
          </a:r>
          <a:endParaRPr lang="en-US" sz="16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6282965" y="2077826"/>
        <a:ext cx="1830708" cy="428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55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559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48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51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4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52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49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88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0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01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5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80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70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2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1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82807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vigation.org/docs/getting-started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hyperlink" Target="https://redux.js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11" Type="http://schemas.openxmlformats.org/officeDocument/2006/relationships/hyperlink" Target="https://callstack.github.io/react-native-paper/" TargetMode="External"/><Relationship Id="rId5" Type="http://schemas.openxmlformats.org/officeDocument/2006/relationships/image" Target="../media/image12.tiff"/><Relationship Id="rId10" Type="http://schemas.openxmlformats.org/officeDocument/2006/relationships/hyperlink" Target="https://rnfirebase.io/" TargetMode="External"/><Relationship Id="rId4" Type="http://schemas.openxmlformats.org/officeDocument/2006/relationships/image" Target="../media/image11.tiff"/><Relationship Id="rId9" Type="http://schemas.openxmlformats.org/officeDocument/2006/relationships/hyperlink" Target="https://nativebase.io/" TargetMode="External"/><Relationship Id="rId1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slide" Target="slide7.xml"/><Relationship Id="rId12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2.xml"/><Relationship Id="rId5" Type="http://schemas.openxmlformats.org/officeDocument/2006/relationships/slide" Target="slide4.xml"/><Relationship Id="rId15" Type="http://schemas.openxmlformats.org/officeDocument/2006/relationships/slide" Target="slide17.xml"/><Relationship Id="rId10" Type="http://schemas.openxmlformats.org/officeDocument/2006/relationships/slide" Target="slide11.xml"/><Relationship Id="rId4" Type="http://schemas.openxmlformats.org/officeDocument/2006/relationships/slide" Target="slide3.xml"/><Relationship Id="rId9" Type="http://schemas.openxmlformats.org/officeDocument/2006/relationships/slide" Target="slide10.xml"/><Relationship Id="rId1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11306" y="1164325"/>
            <a:ext cx="9582736" cy="2389365"/>
          </a:xfrm>
        </p:spPr>
        <p:txBody>
          <a:bodyPr>
            <a:normAutofit/>
          </a:bodyPr>
          <a:lstStyle/>
          <a:p>
            <a:r>
              <a:rPr lang="en-US" sz="4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</a:t>
            </a:r>
            <a:r>
              <a:rPr lang="en-US" sz="4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React Native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28726" y="2933105"/>
            <a:ext cx="9582736" cy="1133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once, write anywhere.</a:t>
            </a:r>
          </a:p>
        </p:txBody>
      </p:sp>
    </p:spTree>
    <p:extLst>
      <p:ext uri="{BB962C8B-B14F-4D97-AF65-F5344CB8AC3E}">
        <p14:creationId xmlns:p14="http://schemas.microsoft.com/office/powerpoint/2010/main" val="161531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7. Project Structure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Projek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Struktur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19A41D-1109-B247-AB31-0E614A49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442831"/>
            <a:ext cx="3898900" cy="1790700"/>
          </a:xfrm>
          <a:prstGeom prst="rect">
            <a:avLst/>
          </a:prstGeom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93C1750-D3AD-E640-B3C3-5EDB5EFA1B1E}"/>
              </a:ext>
            </a:extLst>
          </p:cNvPr>
          <p:cNvCxnSpPr>
            <a:cxnSpLocks/>
          </p:cNvCxnSpPr>
          <p:nvPr/>
        </p:nvCxnSpPr>
        <p:spPr>
          <a:xfrm flipV="1">
            <a:off x="4723224" y="1563757"/>
            <a:ext cx="1677576" cy="166977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2F3265B-A853-0343-B25C-DCF4B50C6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379" y="1457185"/>
            <a:ext cx="3608573" cy="5195405"/>
          </a:xfrm>
          <a:prstGeom prst="rect">
            <a:avLst/>
          </a:prstGeom>
        </p:spPr>
      </p:pic>
      <p:sp>
        <p:nvSpPr>
          <p:cNvPr id="16" name="Action Button: Custom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64D7861-2829-3442-BB60-EA3D744E783A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fontAlgn="base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8. Useful Library</a:t>
            </a:r>
            <a:br>
              <a:rPr lang="en-ID" b="1" dirty="0"/>
            </a:br>
            <a:r>
              <a:rPr lang="en-ID" b="1" dirty="0"/>
              <a:t>Library yang </a:t>
            </a:r>
            <a:r>
              <a:rPr lang="en-ID" b="1" dirty="0" err="1"/>
              <a:t>wajib</a:t>
            </a:r>
            <a:r>
              <a:rPr lang="en-ID" b="1" dirty="0"/>
              <a:t> </a:t>
            </a:r>
            <a:r>
              <a:rPr lang="en-ID" b="1" dirty="0" err="1"/>
              <a:t>digunakan</a:t>
            </a:r>
            <a:endParaRPr lang="en-ID" b="1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89DF45F-D8E8-054B-AAA1-9B046DF8B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325" y="1712077"/>
            <a:ext cx="5567767" cy="7984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React Navigation v5.x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Routing and navigation</a:t>
            </a:r>
            <a:endParaRPr lang="id-ID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A97505-34C6-4541-8ABC-1C3A5C9E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933450" cy="95250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37C161C7-34CF-AB49-8C7B-7136297D3E2F}"/>
              </a:ext>
            </a:extLst>
          </p:cNvPr>
          <p:cNvSpPr txBox="1">
            <a:spLocks/>
          </p:cNvSpPr>
          <p:nvPr/>
        </p:nvSpPr>
        <p:spPr>
          <a:xfrm>
            <a:off x="523752" y="3662440"/>
            <a:ext cx="4196167" cy="682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Library optional:</a:t>
            </a:r>
            <a:endParaRPr lang="id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C389701-BA0C-654B-B202-35A7C9424CE4}"/>
              </a:ext>
            </a:extLst>
          </p:cNvPr>
          <p:cNvSpPr txBox="1">
            <a:spLocks/>
          </p:cNvSpPr>
          <p:nvPr/>
        </p:nvSpPr>
        <p:spPr>
          <a:xfrm>
            <a:off x="1190502" y="4283984"/>
            <a:ext cx="2124197" cy="7984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Nativebase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UI components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740203-E5B8-2C45-AAD9-2B2AFB408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5" y="5494467"/>
            <a:ext cx="682574" cy="6825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E8A6C6-80E4-ED4D-B65A-FCA133DBE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94" y="4379099"/>
            <a:ext cx="466917" cy="540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54485B-9E27-B747-87B5-89A87C5E4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116" y="4392236"/>
            <a:ext cx="444727" cy="592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945C93-3E07-5942-9431-9E5CBD63E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7018" y="5490452"/>
            <a:ext cx="668526" cy="726659"/>
          </a:xfrm>
          <a:prstGeom prst="rect">
            <a:avLst/>
          </a:prstGeom>
        </p:spPr>
      </p:pic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295073EF-A710-3846-B644-9D91B1C49098}"/>
              </a:ext>
            </a:extLst>
          </p:cNvPr>
          <p:cNvSpPr txBox="1">
            <a:spLocks/>
          </p:cNvSpPr>
          <p:nvPr/>
        </p:nvSpPr>
        <p:spPr>
          <a:xfrm>
            <a:off x="4247499" y="4347435"/>
            <a:ext cx="2724801" cy="79848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React Native Paper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UI components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F4FB2F7D-1CFB-9249-9401-63FA0D4DC2BA}"/>
              </a:ext>
            </a:extLst>
          </p:cNvPr>
          <p:cNvSpPr txBox="1">
            <a:spLocks/>
          </p:cNvSpPr>
          <p:nvPr/>
        </p:nvSpPr>
        <p:spPr>
          <a:xfrm>
            <a:off x="4247499" y="5456367"/>
            <a:ext cx="3133848" cy="7984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React Native Firebase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dirty="0"/>
              <a:t>Firebase services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7B2D17CF-7DED-664E-8B62-ABC51917527E}"/>
              </a:ext>
            </a:extLst>
          </p:cNvPr>
          <p:cNvSpPr txBox="1">
            <a:spLocks/>
          </p:cNvSpPr>
          <p:nvPr/>
        </p:nvSpPr>
        <p:spPr>
          <a:xfrm>
            <a:off x="1190502" y="5494467"/>
            <a:ext cx="2124197" cy="7984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ct val="30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Redux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ID" sz="1800" dirty="0">
                <a:latin typeface="Arial" panose="020B0604020202020204" pitchFamily="34" charset="0"/>
                <a:cs typeface="Arial" panose="020B0604020202020204" pitchFamily="34" charset="0"/>
              </a:rPr>
              <a:t>State Management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062C5C-ACC2-6148-A4EF-FC425E276149}"/>
              </a:ext>
            </a:extLst>
          </p:cNvPr>
          <p:cNvSpPr/>
          <p:nvPr/>
        </p:nvSpPr>
        <p:spPr>
          <a:xfrm>
            <a:off x="1474125" y="2428596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8"/>
              </a:rPr>
              <a:t>https://reactnavigation.org/docs/getting-started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D03CA-4D74-3349-97A8-53F2FB8AAADA}"/>
              </a:ext>
            </a:extLst>
          </p:cNvPr>
          <p:cNvSpPr/>
          <p:nvPr/>
        </p:nvSpPr>
        <p:spPr>
          <a:xfrm>
            <a:off x="1102285" y="490069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9"/>
              </a:rPr>
              <a:t>https://nativebase.io/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E5D9C-E7CA-8247-9219-4F1806031C79}"/>
              </a:ext>
            </a:extLst>
          </p:cNvPr>
          <p:cNvSpPr/>
          <p:nvPr/>
        </p:nvSpPr>
        <p:spPr>
          <a:xfrm>
            <a:off x="4166193" y="603047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10"/>
              </a:rPr>
              <a:t>https://rnfirebase.io/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8E6407-D9CD-1C4B-AC81-0E8DDC65EDC9}"/>
              </a:ext>
            </a:extLst>
          </p:cNvPr>
          <p:cNvSpPr/>
          <p:nvPr/>
        </p:nvSpPr>
        <p:spPr>
          <a:xfrm>
            <a:off x="4165544" y="4877537"/>
            <a:ext cx="4698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11"/>
              </a:rPr>
              <a:t>https://callstack.github.io/react-native-paper/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DC1217-6352-DA47-BEA7-105994C8B430}"/>
              </a:ext>
            </a:extLst>
          </p:cNvPr>
          <p:cNvSpPr/>
          <p:nvPr/>
        </p:nvSpPr>
        <p:spPr>
          <a:xfrm>
            <a:off x="1102285" y="604725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hlinkClick r:id="rId12"/>
              </a:rPr>
              <a:t>https://redux.js.org/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BEFF094-7324-D341-9514-4CC85B32E79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550" t="4167" b="6436"/>
          <a:stretch/>
        </p:blipFill>
        <p:spPr>
          <a:xfrm>
            <a:off x="9078922" y="1425686"/>
            <a:ext cx="2961175" cy="5156081"/>
          </a:xfrm>
          <a:prstGeom prst="rect">
            <a:avLst/>
          </a:prstGeom>
        </p:spPr>
      </p:pic>
      <p:sp>
        <p:nvSpPr>
          <p:cNvPr id="26" name="Action Button: Custom 25">
            <a:hlinkClick r:id="rId14" action="ppaction://hlinksldjump" highlightClick="1"/>
            <a:extLst>
              <a:ext uri="{FF2B5EF4-FFF2-40B4-BE49-F238E27FC236}">
                <a16:creationId xmlns:a16="http://schemas.microsoft.com/office/drawing/2014/main" id="{A7AB3266-1FD4-5E48-8654-D683FC990BFE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9. Create Project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React Native CLI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9945" y="1731495"/>
            <a:ext cx="7022443" cy="456328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Anda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antarmuka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perintah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bawaan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React Native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menghasilkan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proyek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direktori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masukan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perintah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800" b="1" dirty="0" err="1"/>
              <a:t>npx</a:t>
            </a:r>
            <a:r>
              <a:rPr lang="en-ID" sz="1800" b="1" dirty="0"/>
              <a:t> react-native </a:t>
            </a:r>
            <a:r>
              <a:rPr lang="en-ID" sz="1800" b="1" dirty="0" err="1"/>
              <a:t>init</a:t>
            </a:r>
            <a:r>
              <a:rPr lang="en-ID" sz="1800" b="1" dirty="0"/>
              <a:t> NAMA_PROJEK</a:t>
            </a:r>
          </a:p>
          <a:p>
            <a:pPr marL="342900" lvl="0" indent="-342900">
              <a:buFont typeface="+mj-lt"/>
              <a:buAutoNum type="arabicPeriod"/>
            </a:pPr>
            <a:endParaRPr lang="en-ID" sz="1800" b="1" dirty="0"/>
          </a:p>
          <a:p>
            <a:pPr marL="342900" lvl="0" indent="-342900">
              <a:buFont typeface="+mj-lt"/>
              <a:buAutoNum type="arabicPeriod"/>
            </a:pPr>
            <a:endParaRPr lang="en-ID" sz="1800" b="1" dirty="0"/>
          </a:p>
          <a:p>
            <a:pPr marL="342900" lvl="0" indent="-342900">
              <a:buFont typeface="+mj-lt"/>
              <a:buAutoNum type="arabicPeriod"/>
            </a:pPr>
            <a:r>
              <a:rPr lang="en-ID" sz="1800" dirty="0"/>
              <a:t>Jalan </a:t>
            </a:r>
            <a:r>
              <a:rPr lang="en-ID" sz="1800" dirty="0" err="1"/>
              <a:t>kan</a:t>
            </a:r>
            <a:r>
              <a:rPr lang="en-ID" sz="1800" dirty="0"/>
              <a:t> </a:t>
            </a:r>
            <a:r>
              <a:rPr lang="en-ID" sz="1800" dirty="0" err="1"/>
              <a:t>perintah</a:t>
            </a:r>
            <a:r>
              <a:rPr lang="en-ID" sz="1800" dirty="0"/>
              <a:t> </a:t>
            </a:r>
            <a:r>
              <a:rPr lang="en-ID" sz="1800" b="1" dirty="0" err="1"/>
              <a:t>nxp</a:t>
            </a:r>
            <a:r>
              <a:rPr lang="en-ID" sz="1800" b="1" dirty="0"/>
              <a:t> react-native run-</a:t>
            </a:r>
            <a:r>
              <a:rPr lang="en-ID" sz="1800" b="1" dirty="0" err="1"/>
              <a:t>ios</a:t>
            </a:r>
            <a:r>
              <a:rPr lang="en-ID" sz="1800" b="1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b="1" dirty="0"/>
              <a:t>run-android</a:t>
            </a:r>
            <a:r>
              <a:rPr lang="en-ID" sz="1800" dirty="0"/>
              <a:t> di root </a:t>
            </a:r>
            <a:r>
              <a:rPr lang="en-ID" sz="1800" dirty="0" err="1"/>
              <a:t>direktori</a:t>
            </a:r>
            <a:r>
              <a:rPr lang="en-ID" sz="1800" dirty="0"/>
              <a:t> </a:t>
            </a:r>
            <a:r>
              <a:rPr lang="en-ID" sz="1800" b="1" dirty="0"/>
              <a:t>NAMA_PROJEK</a:t>
            </a:r>
          </a:p>
          <a:p>
            <a:pPr marL="342900" lvl="0" indent="-342900">
              <a:buFont typeface="+mj-lt"/>
              <a:buAutoNum type="arabicPeriod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6F13D-3FBD-3A40-AA54-ABFDED8E6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53" t="8322" r="8710" b="80608"/>
          <a:stretch/>
        </p:blipFill>
        <p:spPr>
          <a:xfrm>
            <a:off x="967619" y="3406359"/>
            <a:ext cx="7709092" cy="721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E1915-ACB8-CB42-B901-2CB280B2F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83" t="8053" r="10539" b="71992"/>
          <a:stretch/>
        </p:blipFill>
        <p:spPr>
          <a:xfrm>
            <a:off x="967619" y="5390866"/>
            <a:ext cx="7022443" cy="1208868"/>
          </a:xfrm>
          <a:prstGeom prst="rect">
            <a:avLst/>
          </a:prstGeom>
        </p:spPr>
      </p:pic>
      <p:sp>
        <p:nvSpPr>
          <p:cNvPr id="9" name="Action Button: Custom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165D11B-5589-5C4D-8826-815CEE7C3620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6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" name="Action Button: Custom 7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8642A6D-23D2-4A45-A90E-1DAE4EC73BB9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Instruction 1">
            <a:extLst>
              <a:ext uri="{FF2B5EF4-FFF2-40B4-BE49-F238E27FC236}">
                <a16:creationId xmlns:a16="http://schemas.microsoft.com/office/drawing/2014/main" id="{B4524462-84FB-5F47-BD03-91E9984DE6E2}"/>
              </a:ext>
            </a:extLst>
          </p:cNvPr>
          <p:cNvSpPr txBox="1">
            <a:spLocks/>
          </p:cNvSpPr>
          <p:nvPr/>
        </p:nvSpPr>
        <p:spPr>
          <a:xfrm>
            <a:off x="471084" y="1639957"/>
            <a:ext cx="4682996" cy="4058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Networking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Promise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Custom Component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State Management Redux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78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fontAlgn="base"/>
            <a:r>
              <a:rPr lang="en-ID" b="1" dirty="0"/>
              <a:t>1. Networking</a:t>
            </a:r>
            <a:br>
              <a:rPr lang="en-ID" b="1" dirty="0"/>
            </a:br>
            <a:r>
              <a:rPr lang="en-ID" b="1" dirty="0"/>
              <a:t>Request data </a:t>
            </a:r>
            <a:r>
              <a:rPr lang="en-ID" b="1" dirty="0" err="1"/>
              <a:t>dari</a:t>
            </a:r>
            <a:r>
              <a:rPr lang="en-ID" b="1" dirty="0"/>
              <a:t> API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5EBFA6E-1A4A-7742-9608-21826C2E3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501" y="1548761"/>
            <a:ext cx="5276850" cy="3188892"/>
          </a:xfrm>
        </p:spPr>
        <p:txBody>
          <a:bodyPr>
            <a:normAutofit/>
          </a:bodyPr>
          <a:lstStyle/>
          <a:p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React-Native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kita dapat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fungsi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fetch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merequest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pada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API.</a:t>
            </a:r>
            <a:endParaRPr lang="id-ID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ction Button: Custom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06EE10-A006-BC44-846A-9006341A002A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C3392-ADAD-EC4D-AE8E-B3F9B8C4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94" y="1608396"/>
            <a:ext cx="6153792" cy="30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5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fontAlgn="base"/>
            <a:r>
              <a:rPr lang="en-ID" b="1" dirty="0"/>
              <a:t>2. Promise</a:t>
            </a:r>
            <a:br>
              <a:rPr lang="en-ID" b="1" dirty="0"/>
            </a:br>
            <a:r>
              <a:rPr lang="en-ID" b="1" dirty="0"/>
              <a:t>Promise</a:t>
            </a:r>
          </a:p>
        </p:txBody>
      </p:sp>
      <p:sp>
        <p:nvSpPr>
          <p:cNvPr id="11" name="Action Button: Custom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06EE10-A006-BC44-846A-9006341A002A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12338-D028-824E-A81F-9C234508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52" y="1657648"/>
            <a:ext cx="5706129" cy="27335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53C193-6DFF-4740-9750-38D909284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51" y="1546916"/>
            <a:ext cx="4165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8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fontAlgn="base"/>
            <a:r>
              <a:rPr lang="en-ID" b="1" dirty="0"/>
              <a:t>3. Custom Component</a:t>
            </a:r>
            <a:br>
              <a:rPr lang="en-ID" b="1" dirty="0"/>
            </a:br>
            <a:r>
              <a:rPr lang="en-ID" b="1" dirty="0"/>
              <a:t>Custom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8E01B-9196-BF48-B200-FD60A47F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6" y="1393876"/>
            <a:ext cx="5689600" cy="53594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5EBFA6E-1A4A-7742-9608-21826C2E3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150" y="1489126"/>
            <a:ext cx="5276850" cy="4563288"/>
          </a:xfrm>
        </p:spPr>
        <p:txBody>
          <a:bodyPr>
            <a:normAutofit/>
          </a:bodyPr>
          <a:lstStyle/>
          <a:p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id-ID" sz="1800" dirty="0" err="1"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 kita dapat membuat beberapa komponen dalam satu </a:t>
            </a:r>
            <a:r>
              <a:rPr lang="id-ID" sz="18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id-ID" sz="1800" dirty="0" err="1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1800" dirty="0" err="1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id-ID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custom component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panggil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berulang-ulang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menulis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custom component</a:t>
            </a:r>
            <a:endParaRPr lang="id-I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ction Button: Custom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506EE10-A006-BC44-846A-9006341A002A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6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fontAlgn="base"/>
            <a:r>
              <a:rPr lang="en-ID" b="1" dirty="0"/>
              <a:t>4. State Management</a:t>
            </a:r>
            <a:br>
              <a:rPr lang="en-ID" b="1" dirty="0"/>
            </a:br>
            <a:r>
              <a:rPr lang="en-ID" b="1" dirty="0"/>
              <a:t>Redux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5EBFA6E-1A4A-7742-9608-21826C2E3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4150" y="1489126"/>
            <a:ext cx="5276850" cy="4563288"/>
          </a:xfrm>
        </p:spPr>
        <p:txBody>
          <a:bodyPr>
            <a:normAutofit/>
          </a:bodyPr>
          <a:lstStyle/>
          <a:p>
            <a:br>
              <a:rPr lang="en-ID" sz="1800" dirty="0"/>
            </a:br>
            <a:r>
              <a:rPr lang="en-ID" dirty="0"/>
              <a:t>Redux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tiga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yang </a:t>
            </a:r>
            <a:r>
              <a:rPr lang="en-ID" dirty="0" err="1"/>
              <a:t>harus</a:t>
            </a:r>
            <a:r>
              <a:rPr lang="en-ID" dirty="0"/>
              <a:t> </a:t>
            </a:r>
            <a:r>
              <a:rPr lang="en-ID" dirty="0" err="1"/>
              <a:t>Diketahui</a:t>
            </a:r>
            <a:r>
              <a:rPr lang="en-ID" dirty="0"/>
              <a:t>: </a:t>
            </a:r>
          </a:p>
          <a:p>
            <a:pPr marL="285750" indent="-28575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D" dirty="0"/>
              <a:t>State</a:t>
            </a:r>
          </a:p>
          <a:p>
            <a:pPr marL="285750" indent="-28575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D" dirty="0"/>
              <a:t>Actions</a:t>
            </a:r>
          </a:p>
          <a:p>
            <a:pPr marL="285750" indent="-28575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ID" dirty="0"/>
              <a:t>Reducers</a:t>
            </a:r>
            <a:endParaRPr lang="id-I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ction Button: Custom 1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06EE10-A006-BC44-846A-9006341A002A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A14AC7-F511-A341-8B48-7FBA8E4C35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2" y="1608875"/>
            <a:ext cx="482473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8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69419-7155-4043-9C32-4B08834D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414" y="1639957"/>
            <a:ext cx="2834641" cy="5214730"/>
          </a:xfrm>
          <a:prstGeom prst="rect">
            <a:avLst/>
          </a:prstGeom>
        </p:spPr>
      </p:pic>
      <p:sp>
        <p:nvSpPr>
          <p:cNvPr id="21" name="Text Instruction 1">
            <a:extLst>
              <a:ext uri="{FF2B5EF4-FFF2-40B4-BE49-F238E27FC236}">
                <a16:creationId xmlns:a16="http://schemas.microsoft.com/office/drawing/2014/main" id="{8865B44C-E839-D743-AE09-87714B190181}"/>
              </a:ext>
            </a:extLst>
          </p:cNvPr>
          <p:cNvSpPr txBox="1">
            <a:spLocks/>
          </p:cNvSpPr>
          <p:nvPr/>
        </p:nvSpPr>
        <p:spPr>
          <a:xfrm>
            <a:off x="471084" y="1639957"/>
            <a:ext cx="5320116" cy="469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Introduce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Instalation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Core Component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Style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Coding Style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Props &amp; State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Structure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Useful Library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Project</a:t>
            </a: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25E77-D133-7A49-938B-666DD98D6966}"/>
              </a:ext>
            </a:extLst>
          </p:cNvPr>
          <p:cNvSpPr/>
          <p:nvPr/>
        </p:nvSpPr>
        <p:spPr>
          <a:xfrm>
            <a:off x="3529279" y="1649897"/>
            <a:ext cx="4899675" cy="17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10"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Networking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10"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Promise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10"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Componen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AutoNum type="arabicPeriod" startAt="10"/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Managemen</a:t>
            </a:r>
            <a:endParaRPr lang="en-US" u="sng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20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Apa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itu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React-Native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3644B6B-0802-B94E-9D7C-AA24EAA26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5" y="1731495"/>
            <a:ext cx="7022443" cy="456328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React Native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salah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mengembangkan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mobile.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169419-7155-4043-9C32-4B08834D6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414" y="1639957"/>
            <a:ext cx="2834641" cy="5214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7A12B3-49F5-B443-9FCD-6C50AC87E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45" y="2633595"/>
            <a:ext cx="6148420" cy="3782018"/>
          </a:xfrm>
          <a:prstGeom prst="rect">
            <a:avLst/>
          </a:prstGeom>
        </p:spPr>
      </p:pic>
      <p:sp>
        <p:nvSpPr>
          <p:cNvPr id="11" name="Action Button: Custom 1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F626603-F42C-2946-92F5-6B30DF978565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Custom 1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6C12B2D-D6B3-AC4F-A89A-5B15FA396F06}"/>
              </a:ext>
            </a:extLst>
          </p:cNvPr>
          <p:cNvSpPr/>
          <p:nvPr/>
        </p:nvSpPr>
        <p:spPr>
          <a:xfrm>
            <a:off x="11363151" y="4917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2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4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di Windows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E010BD-2B62-9248-85C7-FCEC50134DDC}"/>
              </a:ext>
            </a:extLst>
          </p:cNvPr>
          <p:cNvSpPr txBox="1">
            <a:spLocks/>
          </p:cNvSpPr>
          <p:nvPr/>
        </p:nvSpPr>
        <p:spPr>
          <a:xfrm>
            <a:off x="604434" y="1454956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React Native CLI</a:t>
            </a:r>
          </a:p>
        </p:txBody>
      </p:sp>
      <p:sp>
        <p:nvSpPr>
          <p:cNvPr id="12" name="Text Instruction 1">
            <a:extLst>
              <a:ext uri="{FF2B5EF4-FFF2-40B4-BE49-F238E27FC236}">
                <a16:creationId xmlns:a16="http://schemas.microsoft.com/office/drawing/2014/main" id="{CC572AB3-82B0-8448-8B83-27FF474F3BDB}"/>
              </a:ext>
            </a:extLst>
          </p:cNvPr>
          <p:cNvSpPr txBox="1">
            <a:spLocks/>
          </p:cNvSpPr>
          <p:nvPr/>
        </p:nvSpPr>
        <p:spPr>
          <a:xfrm>
            <a:off x="604434" y="2568476"/>
            <a:ext cx="4682996" cy="291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Node, Python2, JDK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development environment</a:t>
            </a:r>
          </a:p>
          <a:p>
            <a:pPr marL="411163" indent="-2063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  <a:p>
            <a:pPr marL="411163" indent="-2063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SDK</a:t>
            </a:r>
          </a:p>
          <a:p>
            <a:pPr marL="411163" indent="-2063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SDK Platform</a:t>
            </a:r>
          </a:p>
          <a:p>
            <a:pPr marL="411163" indent="-2063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Virtual Device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2BD5F78-FFA4-6641-B94E-1CF5BB33ED3C}"/>
              </a:ext>
            </a:extLst>
          </p:cNvPr>
          <p:cNvSpPr txBox="1">
            <a:spLocks/>
          </p:cNvSpPr>
          <p:nvPr/>
        </p:nvSpPr>
        <p:spPr>
          <a:xfrm>
            <a:off x="6670805" y="1765314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Expo CLI</a:t>
            </a:r>
          </a:p>
        </p:txBody>
      </p:sp>
      <p:sp>
        <p:nvSpPr>
          <p:cNvPr id="15" name="Text Instruction 1">
            <a:extLst>
              <a:ext uri="{FF2B5EF4-FFF2-40B4-BE49-F238E27FC236}">
                <a16:creationId xmlns:a16="http://schemas.microsoft.com/office/drawing/2014/main" id="{DD134C90-2384-A946-A8F0-FCC767C1D604}"/>
              </a:ext>
            </a:extLst>
          </p:cNvPr>
          <p:cNvSpPr txBox="1">
            <a:spLocks/>
          </p:cNvSpPr>
          <p:nvPr/>
        </p:nvSpPr>
        <p:spPr>
          <a:xfrm>
            <a:off x="6670804" y="2568476"/>
            <a:ext cx="4682996" cy="291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expo-cli =&gt;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install -g expo-cli </a:t>
            </a:r>
          </a:p>
        </p:txBody>
      </p:sp>
      <p:sp>
        <p:nvSpPr>
          <p:cNvPr id="7" name="Action Button: Custom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7219D47-1259-8A42-A706-89B01874E983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4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400" b="1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di macOS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3E010BD-2B62-9248-85C7-FCEC50134DDC}"/>
              </a:ext>
            </a:extLst>
          </p:cNvPr>
          <p:cNvSpPr txBox="1">
            <a:spLocks/>
          </p:cNvSpPr>
          <p:nvPr/>
        </p:nvSpPr>
        <p:spPr>
          <a:xfrm>
            <a:off x="604434" y="1475876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React Native CLI</a:t>
            </a:r>
          </a:p>
        </p:txBody>
      </p:sp>
      <p:sp>
        <p:nvSpPr>
          <p:cNvPr id="12" name="Text Instruction 1">
            <a:extLst>
              <a:ext uri="{FF2B5EF4-FFF2-40B4-BE49-F238E27FC236}">
                <a16:creationId xmlns:a16="http://schemas.microsoft.com/office/drawing/2014/main" id="{CC572AB3-82B0-8448-8B83-27FF474F3BDB}"/>
              </a:ext>
            </a:extLst>
          </p:cNvPr>
          <p:cNvSpPr txBox="1">
            <a:spLocks/>
          </p:cNvSpPr>
          <p:nvPr/>
        </p:nvSpPr>
        <p:spPr>
          <a:xfrm>
            <a:off x="604434" y="2568475"/>
            <a:ext cx="4682996" cy="4103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Homebrew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wathcman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CocoaPods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Command Line Tools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Java Development Kit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Android development environment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2BD5F78-FFA4-6641-B94E-1CF5BB33ED3C}"/>
              </a:ext>
            </a:extLst>
          </p:cNvPr>
          <p:cNvSpPr txBox="1">
            <a:spLocks/>
          </p:cNvSpPr>
          <p:nvPr/>
        </p:nvSpPr>
        <p:spPr>
          <a:xfrm>
            <a:off x="6670805" y="1765314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Expo CLI</a:t>
            </a:r>
          </a:p>
        </p:txBody>
      </p:sp>
      <p:sp>
        <p:nvSpPr>
          <p:cNvPr id="15" name="Text Instruction 1">
            <a:extLst>
              <a:ext uri="{FF2B5EF4-FFF2-40B4-BE49-F238E27FC236}">
                <a16:creationId xmlns:a16="http://schemas.microsoft.com/office/drawing/2014/main" id="{DD134C90-2384-A946-A8F0-FCC767C1D604}"/>
              </a:ext>
            </a:extLst>
          </p:cNvPr>
          <p:cNvSpPr txBox="1">
            <a:spLocks/>
          </p:cNvSpPr>
          <p:nvPr/>
        </p:nvSpPr>
        <p:spPr>
          <a:xfrm>
            <a:off x="6670804" y="2568476"/>
            <a:ext cx="4682996" cy="2916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expo-cli =&gt;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install -g expo-cli </a:t>
            </a:r>
          </a:p>
        </p:txBody>
      </p:sp>
      <p:sp>
        <p:nvSpPr>
          <p:cNvPr id="7" name="Action Button: Custom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D0C3B99-E46F-2E46-AB82-AAE310D3986D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9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3. Core Component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Utama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5F6622-2F24-E744-B02F-B5DA39069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83809"/>
              </p:ext>
            </p:extLst>
          </p:nvPr>
        </p:nvGraphicFramePr>
        <p:xfrm>
          <a:off x="924694" y="1439334"/>
          <a:ext cx="8128000" cy="5096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Action Button: Custom 1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F4A939C-8173-0940-9561-247D7A6B8267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4. Style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Component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865177-90FE-DE4F-904B-F7B6F38DA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566604"/>
            <a:ext cx="5429250" cy="4563288"/>
          </a:xfrm>
        </p:spPr>
        <p:txBody>
          <a:bodyPr>
            <a:normAutofit/>
          </a:bodyPr>
          <a:lstStyle/>
          <a:p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Semua komponen Utama dapat menerima </a:t>
            </a:r>
            <a:r>
              <a:rPr lang="id-ID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props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) bernama </a:t>
            </a:r>
            <a:r>
              <a:rPr lang="id-ID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Nama dan nilai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style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biasanya cocok dengan cara kerja CSS di web, kecuali nama ditulis menggunakan </a:t>
            </a:r>
            <a:r>
              <a:rPr lang="id-ID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camelCase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, contoh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background-color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 menjadi </a:t>
            </a:r>
            <a:r>
              <a:rPr lang="id-ID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backgroundColor</a:t>
            </a: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>
                <a:latin typeface="Arial" panose="020B0604020202020204" pitchFamily="34" charset="0"/>
                <a:cs typeface="Arial" panose="020B0604020202020204" pitchFamily="34" charset="0"/>
              </a:rPr>
              <a:t>pada </a:t>
            </a:r>
            <a:r>
              <a:rPr lang="id-ID" sz="2400" dirty="0" err="1">
                <a:latin typeface="Arial" panose="020B0604020202020204" pitchFamily="34" charset="0"/>
                <a:cs typeface="Arial" panose="020B0604020202020204" pitchFamily="34" charset="0"/>
              </a:rPr>
              <a:t>react-native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985C0-1974-6141-8208-E9458FC7C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52" y="1506644"/>
            <a:ext cx="5702300" cy="5067300"/>
          </a:xfrm>
          <a:prstGeom prst="rect">
            <a:avLst/>
          </a:prstGeom>
        </p:spPr>
      </p:pic>
      <p:sp>
        <p:nvSpPr>
          <p:cNvPr id="10" name="Action Button: Custom 9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8E5EA45-33B3-BF4E-A2BF-FAB70D13ED26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458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5. Coding Style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Coding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DA9EB-13F7-7C4D-AF73-470A0FFC8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" y="1834322"/>
            <a:ext cx="4876800" cy="406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732A2B-2986-2241-B03F-C581763B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490" y="1834322"/>
            <a:ext cx="5702300" cy="457200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79CA68E-BDD9-9D4A-9492-A13542C7293E}"/>
              </a:ext>
            </a:extLst>
          </p:cNvPr>
          <p:cNvSpPr txBox="1">
            <a:spLocks/>
          </p:cNvSpPr>
          <p:nvPr/>
        </p:nvSpPr>
        <p:spPr>
          <a:xfrm>
            <a:off x="242673" y="1268698"/>
            <a:ext cx="5702300" cy="578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Function Component (Hook - RN v.058+ &amp; R v.16.8)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C476B1C-CF51-4F43-B1CC-89E3A8F822F3}"/>
              </a:ext>
            </a:extLst>
          </p:cNvPr>
          <p:cNvSpPr txBox="1">
            <a:spLocks/>
          </p:cNvSpPr>
          <p:nvPr/>
        </p:nvSpPr>
        <p:spPr>
          <a:xfrm>
            <a:off x="6133271" y="1262070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Class Component</a:t>
            </a:r>
          </a:p>
        </p:txBody>
      </p:sp>
      <p:sp>
        <p:nvSpPr>
          <p:cNvPr id="7" name="Action Button: Custom 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758E6C1D-3785-BD43-AD1E-0E968C3B0EAE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11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2" y="0"/>
            <a:ext cx="10749367" cy="1208868"/>
          </a:xfrm>
        </p:spPr>
        <p:txBody>
          <a:bodyPr>
            <a:normAutofit/>
          </a:bodyPr>
          <a:lstStyle/>
          <a:p>
            <a:pPr lvl="0"/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6. Props &amp; State</a:t>
            </a:r>
            <a:b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Properties dan State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79CA68E-BDD9-9D4A-9492-A13542C7293E}"/>
              </a:ext>
            </a:extLst>
          </p:cNvPr>
          <p:cNvSpPr txBox="1">
            <a:spLocks/>
          </p:cNvSpPr>
          <p:nvPr/>
        </p:nvSpPr>
        <p:spPr>
          <a:xfrm>
            <a:off x="242673" y="1268698"/>
            <a:ext cx="5702300" cy="578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Props (Properties)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C476B1C-CF51-4F43-B1CC-89E3A8F822F3}"/>
              </a:ext>
            </a:extLst>
          </p:cNvPr>
          <p:cNvSpPr txBox="1">
            <a:spLocks/>
          </p:cNvSpPr>
          <p:nvPr/>
        </p:nvSpPr>
        <p:spPr>
          <a:xfrm>
            <a:off x="6133271" y="1262070"/>
            <a:ext cx="4682996" cy="578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2400" kern="12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</a:p>
        </p:txBody>
      </p:sp>
      <p:sp>
        <p:nvSpPr>
          <p:cNvPr id="7" name="Action Button: Custom 6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58E6C1D-3785-BD43-AD1E-0E968C3B0EAE}"/>
              </a:ext>
            </a:extLst>
          </p:cNvPr>
          <p:cNvSpPr/>
          <p:nvPr/>
        </p:nvSpPr>
        <p:spPr>
          <a:xfrm>
            <a:off x="11210751" y="339390"/>
            <a:ext cx="609600" cy="583095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436C9-02EF-1B44-8A20-D4907EBA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1" y="1996522"/>
            <a:ext cx="4510651" cy="2041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CE8A48-3FF9-6845-A5C5-EE1003251F4B}"/>
              </a:ext>
            </a:extLst>
          </p:cNvPr>
          <p:cNvSpPr/>
          <p:nvPr/>
        </p:nvSpPr>
        <p:spPr>
          <a:xfrm>
            <a:off x="939240" y="2403612"/>
            <a:ext cx="2850882" cy="12274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6EF45-E30E-7349-9AD9-CA1D807CD0E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364681" y="3631096"/>
            <a:ext cx="0" cy="6626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6F26B9-B2E8-F444-9F49-0F479F8E2EB7}"/>
              </a:ext>
            </a:extLst>
          </p:cNvPr>
          <p:cNvSpPr txBox="1"/>
          <p:nvPr/>
        </p:nvSpPr>
        <p:spPr>
          <a:xfrm>
            <a:off x="1945335" y="4293704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Props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002391-1D42-A043-987F-27BFCEF04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44756"/>
            <a:ext cx="5372100" cy="304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E7AB86-3413-2E4D-8365-183CF712D9AB}"/>
              </a:ext>
            </a:extLst>
          </p:cNvPr>
          <p:cNvSpPr/>
          <p:nvPr/>
        </p:nvSpPr>
        <p:spPr>
          <a:xfrm>
            <a:off x="6133270" y="2201516"/>
            <a:ext cx="5334829" cy="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F03F90A3-E57F-6444-9102-8832BFD9358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5367130" y="2532366"/>
            <a:ext cx="766140" cy="2821511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70216B-C5DF-304A-8A5F-A6F1D73CDE6A}"/>
              </a:ext>
            </a:extLst>
          </p:cNvPr>
          <p:cNvSpPr txBox="1"/>
          <p:nvPr/>
        </p:nvSpPr>
        <p:spPr>
          <a:xfrm>
            <a:off x="4992667" y="535387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E383EF7-6761-484D-A3FE-A4428A493998}"/>
              </a:ext>
            </a:extLst>
          </p:cNvPr>
          <p:cNvSpPr/>
          <p:nvPr/>
        </p:nvSpPr>
        <p:spPr>
          <a:xfrm>
            <a:off x="7067490" y="3617125"/>
            <a:ext cx="1188614" cy="26836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41C6EA-6918-2C4C-B07E-1BB1BB6C26AD}"/>
              </a:ext>
            </a:extLst>
          </p:cNvPr>
          <p:cNvCxnSpPr>
            <a:stCxn id="26" idx="2"/>
          </p:cNvCxnSpPr>
          <p:nvPr/>
        </p:nvCxnSpPr>
        <p:spPr>
          <a:xfrm>
            <a:off x="7661797" y="3885488"/>
            <a:ext cx="11212" cy="14683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C1620DF-1525-CD45-9373-FED74BD1E9DA}"/>
              </a:ext>
            </a:extLst>
          </p:cNvPr>
          <p:cNvSpPr txBox="1"/>
          <p:nvPr/>
        </p:nvSpPr>
        <p:spPr>
          <a:xfrm>
            <a:off x="6708642" y="5353877"/>
            <a:ext cx="1928733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Get props value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D60EB0-0AFD-EF43-89EE-E496E74F2780}"/>
              </a:ext>
            </a:extLst>
          </p:cNvPr>
          <p:cNvSpPr/>
          <p:nvPr/>
        </p:nvSpPr>
        <p:spPr>
          <a:xfrm>
            <a:off x="6373225" y="3302383"/>
            <a:ext cx="2264150" cy="2683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680E5D6-0033-6647-941E-699A09B8D6E9}"/>
              </a:ext>
            </a:extLst>
          </p:cNvPr>
          <p:cNvCxnSpPr>
            <a:stCxn id="30" idx="3"/>
          </p:cNvCxnSpPr>
          <p:nvPr/>
        </p:nvCxnSpPr>
        <p:spPr>
          <a:xfrm>
            <a:off x="8637375" y="3436565"/>
            <a:ext cx="1036712" cy="1917312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86DB5A-9218-B04B-9CC1-587862A4FE2D}"/>
              </a:ext>
            </a:extLst>
          </p:cNvPr>
          <p:cNvSpPr txBox="1"/>
          <p:nvPr/>
        </p:nvSpPr>
        <p:spPr>
          <a:xfrm>
            <a:off x="8754572" y="5381438"/>
            <a:ext cx="183903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Set State Value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D72531F-CFA1-4A40-B067-6B08433B986E}"/>
              </a:ext>
            </a:extLst>
          </p:cNvPr>
          <p:cNvSpPr/>
          <p:nvPr/>
        </p:nvSpPr>
        <p:spPr>
          <a:xfrm>
            <a:off x="4840271" y="3017353"/>
            <a:ext cx="1015774" cy="2850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6144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BDCB38D-89A7-4028-9490-C6CFD8B9ACEE}" vid="{AD1CAB8A-25D8-47C1-9714-E89BAB2EE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WelcomeDoc</Template>
  <TotalTime>14517</TotalTime>
  <Words>493</Words>
  <Application>Microsoft Macintosh PowerPoint</Application>
  <PresentationFormat>Widescreen</PresentationFormat>
  <Paragraphs>123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WelcomeDoc</vt:lpstr>
      <vt:lpstr>Welcom to React Native</vt:lpstr>
      <vt:lpstr>Materi</vt:lpstr>
      <vt:lpstr>1. Introduction Apa itu React-Native</vt:lpstr>
      <vt:lpstr>2. Instalation Instalasi di Windows</vt:lpstr>
      <vt:lpstr>2. Instalation Instalasi di macOS</vt:lpstr>
      <vt:lpstr>3. Core Component Komponen Utama</vt:lpstr>
      <vt:lpstr>4. Style Component Style</vt:lpstr>
      <vt:lpstr>5. Coding Style Coding Style</vt:lpstr>
      <vt:lpstr>6. Props &amp; State Properties dan State</vt:lpstr>
      <vt:lpstr>7. Project Structure Projek Struktur</vt:lpstr>
      <vt:lpstr>8. Useful Library Library yang wajib digunakan</vt:lpstr>
      <vt:lpstr>9. Create Project Membuat Aplikasi Berbasis React Native CLI</vt:lpstr>
      <vt:lpstr>Materi 2</vt:lpstr>
      <vt:lpstr>1. Networking Request data dari API</vt:lpstr>
      <vt:lpstr>2. Promise Promise</vt:lpstr>
      <vt:lpstr>3. Custom Component Custom Component</vt:lpstr>
      <vt:lpstr>4. State Management Redux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 to React Native</dc:title>
  <dc:subject/>
  <dc:creator>Mac</dc:creator>
  <cp:keywords/>
  <dc:description/>
  <cp:lastModifiedBy>Mac</cp:lastModifiedBy>
  <cp:revision>55</cp:revision>
  <dcterms:created xsi:type="dcterms:W3CDTF">2020-06-29T10:04:00Z</dcterms:created>
  <dcterms:modified xsi:type="dcterms:W3CDTF">2020-07-10T01:09:47Z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rogh@microsoft.com</vt:lpwstr>
  </property>
  <property fmtid="{D5CDD505-2E9C-101B-9397-08002B2CF9AE}" pid="5" name="MSIP_Label_f42aa342-8706-4288-bd11-ebb85995028c_SetDate">
    <vt:lpwstr>2018-02-05T19:56:32.6740186Z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